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64" r:id="rId5"/>
    <p:sldId id="263" r:id="rId6"/>
    <p:sldId id="266" r:id="rId7"/>
    <p:sldId id="265" r:id="rId8"/>
    <p:sldId id="267" r:id="rId9"/>
    <p:sldId id="269" r:id="rId10"/>
    <p:sldId id="257" r:id="rId11"/>
    <p:sldId id="268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BCBD1F-C237-48B2-9575-842ED7F4610D}" v="373" dt="2020-11-18T16:54:46.769"/>
    <p1510:client id="{79937DF3-FC3D-C3A4-D067-36810FDD2A7A}" v="118" dt="2020-11-19T12:15:41.235"/>
    <p1510:client id="{D5E35AF7-EA78-4ED1-A630-D7C40B4EAC6D}" v="876" dt="2020-11-18T18:19:32.380"/>
    <p1510:client id="{DE9EF678-4A19-0CE3-EB8A-75D7752FA198}" v="39" dt="2020-11-20T13:36:59.226"/>
    <p1510:client id="{ED65BA1C-D931-E4AA-2606-F59082696C66}" v="350" dt="2020-11-19T13:31:08.9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UB KLUZA" userId="S::jkluza11@1lolask.onmicrosoft.com::edf2eea5-e567-4380-b57e-a8852f75272e" providerId="AD" clId="Web-{79937DF3-FC3D-C3A4-D067-36810FDD2A7A}"/>
    <pc:docChg chg="modSld">
      <pc:chgData name="JAKUB KLUZA" userId="S::jkluza11@1lolask.onmicrosoft.com::edf2eea5-e567-4380-b57e-a8852f75272e" providerId="AD" clId="Web-{79937DF3-FC3D-C3A4-D067-36810FDD2A7A}" dt="2020-11-19T12:15:41.235" v="124" actId="20577"/>
      <pc:docMkLst>
        <pc:docMk/>
      </pc:docMkLst>
      <pc:sldChg chg="addSp delSp modSp mod setBg setClrOvrMap">
        <pc:chgData name="JAKUB KLUZA" userId="S::jkluza11@1lolask.onmicrosoft.com::edf2eea5-e567-4380-b57e-a8852f75272e" providerId="AD" clId="Web-{79937DF3-FC3D-C3A4-D067-36810FDD2A7A}" dt="2020-11-19T12:15:41.235" v="124" actId="20577"/>
        <pc:sldMkLst>
          <pc:docMk/>
          <pc:sldMk cId="3914485513" sldId="257"/>
        </pc:sldMkLst>
        <pc:spChg chg="mod">
          <ac:chgData name="JAKUB KLUZA" userId="S::jkluza11@1lolask.onmicrosoft.com::edf2eea5-e567-4380-b57e-a8852f75272e" providerId="AD" clId="Web-{79937DF3-FC3D-C3A4-D067-36810FDD2A7A}" dt="2020-11-19T12:15:31.157" v="121"/>
          <ac:spMkLst>
            <pc:docMk/>
            <pc:sldMk cId="3914485513" sldId="257"/>
            <ac:spMk id="2" creationId="{A97AB79F-7912-4272-B7B3-03EB048F5B9E}"/>
          </ac:spMkLst>
        </pc:spChg>
        <pc:spChg chg="mod">
          <ac:chgData name="JAKUB KLUZA" userId="S::jkluza11@1lolask.onmicrosoft.com::edf2eea5-e567-4380-b57e-a8852f75272e" providerId="AD" clId="Web-{79937DF3-FC3D-C3A4-D067-36810FDD2A7A}" dt="2020-11-19T12:15:41.235" v="124" actId="20577"/>
          <ac:spMkLst>
            <pc:docMk/>
            <pc:sldMk cId="3914485513" sldId="257"/>
            <ac:spMk id="3" creationId="{15B55780-55BD-488D-9D03-4860E7580E60}"/>
          </ac:spMkLst>
        </pc:spChg>
        <pc:spChg chg="del">
          <ac:chgData name="JAKUB KLUZA" userId="S::jkluza11@1lolask.onmicrosoft.com::edf2eea5-e567-4380-b57e-a8852f75272e" providerId="AD" clId="Web-{79937DF3-FC3D-C3A4-D067-36810FDD2A7A}" dt="2020-11-19T12:13:42.687" v="113"/>
          <ac:spMkLst>
            <pc:docMk/>
            <pc:sldMk cId="3914485513" sldId="257"/>
            <ac:spMk id="52" creationId="{A7AE9375-4664-4DB2-922D-2782A6E439AC}"/>
          </ac:spMkLst>
        </pc:spChg>
        <pc:spChg chg="del">
          <ac:chgData name="JAKUB KLUZA" userId="S::jkluza11@1lolask.onmicrosoft.com::edf2eea5-e567-4380-b57e-a8852f75272e" providerId="AD" clId="Web-{79937DF3-FC3D-C3A4-D067-36810FDD2A7A}" dt="2020-11-19T12:13:42.687" v="113"/>
          <ac:spMkLst>
            <pc:docMk/>
            <pc:sldMk cId="3914485513" sldId="257"/>
            <ac:spMk id="56" creationId="{9DD005C1-8C51-42D6-9BEE-B9B83849743D}"/>
          </ac:spMkLst>
        </pc:spChg>
        <pc:spChg chg="add del">
          <ac:chgData name="JAKUB KLUZA" userId="S::jkluza11@1lolask.onmicrosoft.com::edf2eea5-e567-4380-b57e-a8852f75272e" providerId="AD" clId="Web-{79937DF3-FC3D-C3A4-D067-36810FDD2A7A}" dt="2020-11-19T12:14:37.719" v="116"/>
          <ac:spMkLst>
            <pc:docMk/>
            <pc:sldMk cId="3914485513" sldId="257"/>
            <ac:spMk id="61" creationId="{5E8D2E83-FB3A-40E7-A9E5-7AB389D612B4}"/>
          </ac:spMkLst>
        </pc:spChg>
        <pc:spChg chg="add del">
          <ac:chgData name="JAKUB KLUZA" userId="S::jkluza11@1lolask.onmicrosoft.com::edf2eea5-e567-4380-b57e-a8852f75272e" providerId="AD" clId="Web-{79937DF3-FC3D-C3A4-D067-36810FDD2A7A}" dt="2020-11-19T12:15:31.157" v="122"/>
          <ac:spMkLst>
            <pc:docMk/>
            <pc:sldMk cId="3914485513" sldId="257"/>
            <ac:spMk id="66" creationId="{5E8D2E83-FB3A-40E7-A9E5-7AB389D612B4}"/>
          </ac:spMkLst>
        </pc:spChg>
        <pc:spChg chg="add">
          <ac:chgData name="JAKUB KLUZA" userId="S::jkluza11@1lolask.onmicrosoft.com::edf2eea5-e567-4380-b57e-a8852f75272e" providerId="AD" clId="Web-{79937DF3-FC3D-C3A4-D067-36810FDD2A7A}" dt="2020-11-19T12:15:31.157" v="122"/>
          <ac:spMkLst>
            <pc:docMk/>
            <pc:sldMk cId="3914485513" sldId="257"/>
            <ac:spMk id="68" creationId="{5E8D2E83-FB3A-40E7-A9E5-7AB389D612B4}"/>
          </ac:spMkLst>
        </pc:spChg>
        <pc:spChg chg="add del">
          <ac:chgData name="JAKUB KLUZA" userId="S::jkluza11@1lolask.onmicrosoft.com::edf2eea5-e567-4380-b57e-a8852f75272e" providerId="AD" clId="Web-{79937DF3-FC3D-C3A4-D067-36810FDD2A7A}" dt="2020-11-19T12:15:31.157" v="121"/>
          <ac:spMkLst>
            <pc:docMk/>
            <pc:sldMk cId="3914485513" sldId="257"/>
            <ac:spMk id="71" creationId="{2B566528-1B12-4246-9431-5C2D7D081168}"/>
          </ac:spMkLst>
        </pc:spChg>
        <pc:spChg chg="add del">
          <ac:chgData name="JAKUB KLUZA" userId="S::jkluza11@1lolask.onmicrosoft.com::edf2eea5-e567-4380-b57e-a8852f75272e" providerId="AD" clId="Web-{79937DF3-FC3D-C3A4-D067-36810FDD2A7A}" dt="2020-11-19T12:15:31.157" v="121"/>
          <ac:spMkLst>
            <pc:docMk/>
            <pc:sldMk cId="3914485513" sldId="257"/>
            <ac:spMk id="77" creationId="{D3F51FEB-38FB-4F6C-9F7B-2F2AFAB65463}"/>
          </ac:spMkLst>
        </pc:spChg>
        <pc:spChg chg="add del">
          <ac:chgData name="JAKUB KLUZA" userId="S::jkluza11@1lolask.onmicrosoft.com::edf2eea5-e567-4380-b57e-a8852f75272e" providerId="AD" clId="Web-{79937DF3-FC3D-C3A4-D067-36810FDD2A7A}" dt="2020-11-19T12:15:31.157" v="121"/>
          <ac:spMkLst>
            <pc:docMk/>
            <pc:sldMk cId="3914485513" sldId="257"/>
            <ac:spMk id="79" creationId="{1E547BA6-BAE0-43BB-A7CA-60F69CE252F0}"/>
          </ac:spMkLst>
        </pc:spChg>
        <pc:grpChg chg="add del">
          <ac:chgData name="JAKUB KLUZA" userId="S::jkluza11@1lolask.onmicrosoft.com::edf2eea5-e567-4380-b57e-a8852f75272e" providerId="AD" clId="Web-{79937DF3-FC3D-C3A4-D067-36810FDD2A7A}" dt="2020-11-19T12:15:31.157" v="121"/>
          <ac:grpSpMkLst>
            <pc:docMk/>
            <pc:sldMk cId="3914485513" sldId="257"/>
            <ac:grpSpMk id="73" creationId="{07EAA094-9CF6-4695-958A-33D9BCAA9474}"/>
          </ac:grpSpMkLst>
        </pc:grpChg>
        <pc:picChg chg="add del mod ord">
          <ac:chgData name="JAKUB KLUZA" userId="S::jkluza11@1lolask.onmicrosoft.com::edf2eea5-e567-4380-b57e-a8852f75272e" providerId="AD" clId="Web-{79937DF3-FC3D-C3A4-D067-36810FDD2A7A}" dt="2020-11-19T12:13:48.765" v="114"/>
          <ac:picMkLst>
            <pc:docMk/>
            <pc:sldMk cId="3914485513" sldId="257"/>
            <ac:picMk id="4" creationId="{D623852B-F227-4B76-8E28-DE8A3474FAB3}"/>
          </ac:picMkLst>
        </pc:picChg>
        <pc:picChg chg="add mod ord">
          <ac:chgData name="JAKUB KLUZA" userId="S::jkluza11@1lolask.onmicrosoft.com::edf2eea5-e567-4380-b57e-a8852f75272e" providerId="AD" clId="Web-{79937DF3-FC3D-C3A4-D067-36810FDD2A7A}" dt="2020-11-19T12:15:31.157" v="122"/>
          <ac:picMkLst>
            <pc:docMk/>
            <pc:sldMk cId="3914485513" sldId="257"/>
            <ac:picMk id="5" creationId="{D7117469-B65A-40FE-924C-F97A039ABF38}"/>
          </ac:picMkLst>
        </pc:picChg>
        <pc:cxnChg chg="del">
          <ac:chgData name="JAKUB KLUZA" userId="S::jkluza11@1lolask.onmicrosoft.com::edf2eea5-e567-4380-b57e-a8852f75272e" providerId="AD" clId="Web-{79937DF3-FC3D-C3A4-D067-36810FDD2A7A}" dt="2020-11-19T12:13:42.687" v="113"/>
          <ac:cxnSpMkLst>
            <pc:docMk/>
            <pc:sldMk cId="3914485513" sldId="257"/>
            <ac:cxnSpMk id="54" creationId="{EE504C98-6397-41C1-A8D8-2D9C4ED307E0}"/>
          </ac:cxnSpMkLst>
        </pc:cxnChg>
      </pc:sldChg>
      <pc:sldChg chg="modSp">
        <pc:chgData name="JAKUB KLUZA" userId="S::jkluza11@1lolask.onmicrosoft.com::edf2eea5-e567-4380-b57e-a8852f75272e" providerId="AD" clId="Web-{79937DF3-FC3D-C3A4-D067-36810FDD2A7A}" dt="2020-11-19T12:01:33.351" v="6" actId="20577"/>
        <pc:sldMkLst>
          <pc:docMk/>
          <pc:sldMk cId="2501443092" sldId="263"/>
        </pc:sldMkLst>
        <pc:spChg chg="mod">
          <ac:chgData name="JAKUB KLUZA" userId="S::jkluza11@1lolask.onmicrosoft.com::edf2eea5-e567-4380-b57e-a8852f75272e" providerId="AD" clId="Web-{79937DF3-FC3D-C3A4-D067-36810FDD2A7A}" dt="2020-11-19T12:01:33.351" v="6" actId="20577"/>
          <ac:spMkLst>
            <pc:docMk/>
            <pc:sldMk cId="2501443092" sldId="263"/>
            <ac:spMk id="2" creationId="{DE3A723E-889C-402A-A6CE-5FE0B0CF0038}"/>
          </ac:spMkLst>
        </pc:spChg>
      </pc:sldChg>
      <pc:sldChg chg="modSp">
        <pc:chgData name="JAKUB KLUZA" userId="S::jkluza11@1lolask.onmicrosoft.com::edf2eea5-e567-4380-b57e-a8852f75272e" providerId="AD" clId="Web-{79937DF3-FC3D-C3A4-D067-36810FDD2A7A}" dt="2020-11-19T12:01:36.288" v="8" actId="20577"/>
        <pc:sldMkLst>
          <pc:docMk/>
          <pc:sldMk cId="2450439357" sldId="264"/>
        </pc:sldMkLst>
        <pc:spChg chg="mod">
          <ac:chgData name="JAKUB KLUZA" userId="S::jkluza11@1lolask.onmicrosoft.com::edf2eea5-e567-4380-b57e-a8852f75272e" providerId="AD" clId="Web-{79937DF3-FC3D-C3A4-D067-36810FDD2A7A}" dt="2020-11-19T12:01:36.288" v="8" actId="20577"/>
          <ac:spMkLst>
            <pc:docMk/>
            <pc:sldMk cId="2450439357" sldId="264"/>
            <ac:spMk id="2" creationId="{DE3A723E-889C-402A-A6CE-5FE0B0CF0038}"/>
          </ac:spMkLst>
        </pc:spChg>
      </pc:sldChg>
      <pc:sldChg chg="addSp delSp modSp mod setClrOvrMap">
        <pc:chgData name="JAKUB KLUZA" userId="S::jkluza11@1lolask.onmicrosoft.com::edf2eea5-e567-4380-b57e-a8852f75272e" providerId="AD" clId="Web-{79937DF3-FC3D-C3A4-D067-36810FDD2A7A}" dt="2020-11-19T12:08:27.605" v="88"/>
        <pc:sldMkLst>
          <pc:docMk/>
          <pc:sldMk cId="3556148730" sldId="265"/>
        </pc:sldMkLst>
        <pc:spChg chg="mod">
          <ac:chgData name="JAKUB KLUZA" userId="S::jkluza11@1lolask.onmicrosoft.com::edf2eea5-e567-4380-b57e-a8852f75272e" providerId="AD" clId="Web-{79937DF3-FC3D-C3A4-D067-36810FDD2A7A}" dt="2020-11-19T12:08:27.605" v="88"/>
          <ac:spMkLst>
            <pc:docMk/>
            <pc:sldMk cId="3556148730" sldId="265"/>
            <ac:spMk id="2" creationId="{DE3A723E-889C-402A-A6CE-5FE0B0CF0038}"/>
          </ac:spMkLst>
        </pc:spChg>
        <pc:spChg chg="mod ord">
          <ac:chgData name="JAKUB KLUZA" userId="S::jkluza11@1lolask.onmicrosoft.com::edf2eea5-e567-4380-b57e-a8852f75272e" providerId="AD" clId="Web-{79937DF3-FC3D-C3A4-D067-36810FDD2A7A}" dt="2020-11-19T12:08:27.605" v="88"/>
          <ac:spMkLst>
            <pc:docMk/>
            <pc:sldMk cId="3556148730" sldId="265"/>
            <ac:spMk id="3" creationId="{D1CD8F71-7BA5-4D5B-8815-B1B5997FCF49}"/>
          </ac:spMkLst>
        </pc:spChg>
        <pc:spChg chg="del">
          <ac:chgData name="JAKUB KLUZA" userId="S::jkluza11@1lolask.onmicrosoft.com::edf2eea5-e567-4380-b57e-a8852f75272e" providerId="AD" clId="Web-{79937DF3-FC3D-C3A4-D067-36810FDD2A7A}" dt="2020-11-19T12:08:27.605" v="88"/>
          <ac:spMkLst>
            <pc:docMk/>
            <pc:sldMk cId="3556148730" sldId="265"/>
            <ac:spMk id="31" creationId="{FB5B0058-AF13-4859-B429-4EDDE2A26F7F}"/>
          </ac:spMkLst>
        </pc:spChg>
        <pc:spChg chg="add">
          <ac:chgData name="JAKUB KLUZA" userId="S::jkluza11@1lolask.onmicrosoft.com::edf2eea5-e567-4380-b57e-a8852f75272e" providerId="AD" clId="Web-{79937DF3-FC3D-C3A4-D067-36810FDD2A7A}" dt="2020-11-19T12:08:27.605" v="88"/>
          <ac:spMkLst>
            <pc:docMk/>
            <pc:sldMk cId="3556148730" sldId="265"/>
            <ac:spMk id="40" creationId="{A3BAF07C-C39E-42EB-BB22-8D46691D9735}"/>
          </ac:spMkLst>
        </pc:spChg>
        <pc:grpChg chg="add">
          <ac:chgData name="JAKUB KLUZA" userId="S::jkluza11@1lolask.onmicrosoft.com::edf2eea5-e567-4380-b57e-a8852f75272e" providerId="AD" clId="Web-{79937DF3-FC3D-C3A4-D067-36810FDD2A7A}" dt="2020-11-19T12:08:27.605" v="88"/>
          <ac:grpSpMkLst>
            <pc:docMk/>
            <pc:sldMk cId="3556148730" sldId="265"/>
            <ac:grpSpMk id="42" creationId="{D8E9CF54-0466-4261-9E62-0249E60E1886}"/>
          </ac:grpSpMkLst>
        </pc:grpChg>
        <pc:picChg chg="add mod">
          <ac:chgData name="JAKUB KLUZA" userId="S::jkluza11@1lolask.onmicrosoft.com::edf2eea5-e567-4380-b57e-a8852f75272e" providerId="AD" clId="Web-{79937DF3-FC3D-C3A4-D067-36810FDD2A7A}" dt="2020-11-19T12:08:27.605" v="88"/>
          <ac:picMkLst>
            <pc:docMk/>
            <pc:sldMk cId="3556148730" sldId="265"/>
            <ac:picMk id="4" creationId="{BFF2AA17-0945-4F6F-94D2-76303C166CF2}"/>
          </ac:picMkLst>
        </pc:picChg>
        <pc:cxnChg chg="del">
          <ac:chgData name="JAKUB KLUZA" userId="S::jkluza11@1lolask.onmicrosoft.com::edf2eea5-e567-4380-b57e-a8852f75272e" providerId="AD" clId="Web-{79937DF3-FC3D-C3A4-D067-36810FDD2A7A}" dt="2020-11-19T12:08:27.605" v="88"/>
          <ac:cxnSpMkLst>
            <pc:docMk/>
            <pc:sldMk cId="3556148730" sldId="265"/>
            <ac:cxnSpMk id="33" creationId="{C4C8A451-B6C1-4CB1-95FC-2DBDEC61FF17}"/>
          </ac:cxnSpMkLst>
        </pc:cxnChg>
        <pc:cxnChg chg="del">
          <ac:chgData name="JAKUB KLUZA" userId="S::jkluza11@1lolask.onmicrosoft.com::edf2eea5-e567-4380-b57e-a8852f75272e" providerId="AD" clId="Web-{79937DF3-FC3D-C3A4-D067-36810FDD2A7A}" dt="2020-11-19T12:08:27.605" v="88"/>
          <ac:cxnSpMkLst>
            <pc:docMk/>
            <pc:sldMk cId="3556148730" sldId="265"/>
            <ac:cxnSpMk id="35" creationId="{E8439DD6-1CCF-48C6-AF10-B7018793022A}"/>
          </ac:cxnSpMkLst>
        </pc:cxnChg>
      </pc:sldChg>
      <pc:sldChg chg="addSp delSp modSp mod setBg setClrOvrMap">
        <pc:chgData name="JAKUB KLUZA" userId="S::jkluza11@1lolask.onmicrosoft.com::edf2eea5-e567-4380-b57e-a8852f75272e" providerId="AD" clId="Web-{79937DF3-FC3D-C3A4-D067-36810FDD2A7A}" dt="2020-11-19T12:12:32.296" v="110"/>
        <pc:sldMkLst>
          <pc:docMk/>
          <pc:sldMk cId="2079441801" sldId="266"/>
        </pc:sldMkLst>
        <pc:spChg chg="mod ord">
          <ac:chgData name="JAKUB KLUZA" userId="S::jkluza11@1lolask.onmicrosoft.com::edf2eea5-e567-4380-b57e-a8852f75272e" providerId="AD" clId="Web-{79937DF3-FC3D-C3A4-D067-36810FDD2A7A}" dt="2020-11-19T12:06:17.682" v="58" actId="1076"/>
          <ac:spMkLst>
            <pc:docMk/>
            <pc:sldMk cId="2079441801" sldId="266"/>
            <ac:spMk id="2" creationId="{DE3A723E-889C-402A-A6CE-5FE0B0CF0038}"/>
          </ac:spMkLst>
        </pc:spChg>
        <pc:spChg chg="mod ord">
          <ac:chgData name="JAKUB KLUZA" userId="S::jkluza11@1lolask.onmicrosoft.com::edf2eea5-e567-4380-b57e-a8852f75272e" providerId="AD" clId="Web-{79937DF3-FC3D-C3A4-D067-36810FDD2A7A}" dt="2020-11-19T12:06:12.041" v="56" actId="20577"/>
          <ac:spMkLst>
            <pc:docMk/>
            <pc:sldMk cId="2079441801" sldId="266"/>
            <ac:spMk id="3" creationId="{D1CD8F71-7BA5-4D5B-8815-B1B5997FCF49}"/>
          </ac:spMkLst>
        </pc:spChg>
        <pc:spChg chg="add del">
          <ac:chgData name="JAKUB KLUZA" userId="S::jkluza11@1lolask.onmicrosoft.com::edf2eea5-e567-4380-b57e-a8852f75272e" providerId="AD" clId="Web-{79937DF3-FC3D-C3A4-D067-36810FDD2A7A}" dt="2020-11-19T12:06:04.416" v="53"/>
          <ac:spMkLst>
            <pc:docMk/>
            <pc:sldMk cId="2079441801" sldId="266"/>
            <ac:spMk id="6" creationId="{5E8D2E83-FB3A-40E7-A9E5-7AB389D612B4}"/>
          </ac:spMkLst>
        </pc:spChg>
        <pc:spChg chg="add">
          <ac:chgData name="JAKUB KLUZA" userId="S::jkluza11@1lolask.onmicrosoft.com::edf2eea5-e567-4380-b57e-a8852f75272e" providerId="AD" clId="Web-{79937DF3-FC3D-C3A4-D067-36810FDD2A7A}" dt="2020-11-19T12:06:04.416" v="53"/>
          <ac:spMkLst>
            <pc:docMk/>
            <pc:sldMk cId="2079441801" sldId="266"/>
            <ac:spMk id="8" creationId="{C5E6CFF1-2F42-4E10-9A97-F116F46F53FE}"/>
          </ac:spMkLst>
        </pc:spChg>
        <pc:spChg chg="add del">
          <ac:chgData name="JAKUB KLUZA" userId="S::jkluza11@1lolask.onmicrosoft.com::edf2eea5-e567-4380-b57e-a8852f75272e" providerId="AD" clId="Web-{79937DF3-FC3D-C3A4-D067-36810FDD2A7A}" dt="2020-11-19T12:05:11.244" v="36"/>
          <ac:spMkLst>
            <pc:docMk/>
            <pc:sldMk cId="2079441801" sldId="266"/>
            <ac:spMk id="9" creationId="{B775CD93-9DF2-48CB-9F57-1BCA9A46C7FA}"/>
          </ac:spMkLst>
        </pc:spChg>
        <pc:spChg chg="add del">
          <ac:chgData name="JAKUB KLUZA" userId="S::jkluza11@1lolask.onmicrosoft.com::edf2eea5-e567-4380-b57e-a8852f75272e" providerId="AD" clId="Web-{79937DF3-FC3D-C3A4-D067-36810FDD2A7A}" dt="2020-11-19T12:05:11.244" v="36"/>
          <ac:spMkLst>
            <pc:docMk/>
            <pc:sldMk cId="2079441801" sldId="266"/>
            <ac:spMk id="11" creationId="{6166C6D1-23AC-49C4-BA07-238E4E9F8CEB}"/>
          </ac:spMkLst>
        </pc:spChg>
        <pc:spChg chg="add del">
          <ac:chgData name="JAKUB KLUZA" userId="S::jkluza11@1lolask.onmicrosoft.com::edf2eea5-e567-4380-b57e-a8852f75272e" providerId="AD" clId="Web-{79937DF3-FC3D-C3A4-D067-36810FDD2A7A}" dt="2020-11-19T12:05:11.244" v="36"/>
          <ac:spMkLst>
            <pc:docMk/>
            <pc:sldMk cId="2079441801" sldId="266"/>
            <ac:spMk id="13" creationId="{1C091803-41C2-48E0-9228-5148460C7479}"/>
          </ac:spMkLst>
        </pc:spChg>
        <pc:spChg chg="del">
          <ac:chgData name="JAKUB KLUZA" userId="S::jkluza11@1lolask.onmicrosoft.com::edf2eea5-e567-4380-b57e-a8852f75272e" providerId="AD" clId="Web-{79937DF3-FC3D-C3A4-D067-36810FDD2A7A}" dt="2020-11-19T12:03:13.352" v="20"/>
          <ac:spMkLst>
            <pc:docMk/>
            <pc:sldMk cId="2079441801" sldId="266"/>
            <ac:spMk id="31" creationId="{FB5B0058-AF13-4859-B429-4EDDE2A26F7F}"/>
          </ac:spMkLst>
        </pc:spChg>
        <pc:spChg chg="add del">
          <ac:chgData name="JAKUB KLUZA" userId="S::jkluza11@1lolask.onmicrosoft.com::edf2eea5-e567-4380-b57e-a8852f75272e" providerId="AD" clId="Web-{79937DF3-FC3D-C3A4-D067-36810FDD2A7A}" dt="2020-11-19T12:03:54.305" v="25"/>
          <ac:spMkLst>
            <pc:docMk/>
            <pc:sldMk cId="2079441801" sldId="266"/>
            <ac:spMk id="40" creationId="{CF62D2A7-8207-488C-9F46-316BA81A16C8}"/>
          </ac:spMkLst>
        </pc:spChg>
        <pc:spChg chg="add del">
          <ac:chgData name="JAKUB KLUZA" userId="S::jkluza11@1lolask.onmicrosoft.com::edf2eea5-e567-4380-b57e-a8852f75272e" providerId="AD" clId="Web-{79937DF3-FC3D-C3A4-D067-36810FDD2A7A}" dt="2020-11-19T12:04:45.775" v="30"/>
          <ac:spMkLst>
            <pc:docMk/>
            <pc:sldMk cId="2079441801" sldId="266"/>
            <ac:spMk id="47" creationId="{C5E1D13B-3A3C-462E-A6FF-A3D5A3881F31}"/>
          </ac:spMkLst>
        </pc:spChg>
        <pc:spChg chg="add del">
          <ac:chgData name="JAKUB KLUZA" userId="S::jkluza11@1lolask.onmicrosoft.com::edf2eea5-e567-4380-b57e-a8852f75272e" providerId="AD" clId="Web-{79937DF3-FC3D-C3A4-D067-36810FDD2A7A}" dt="2020-11-19T12:04:54.369" v="32"/>
          <ac:spMkLst>
            <pc:docMk/>
            <pc:sldMk cId="2079441801" sldId="266"/>
            <ac:spMk id="48" creationId="{CF62D2A7-8207-488C-9F46-316BA81A16C8}"/>
          </ac:spMkLst>
        </pc:spChg>
        <pc:spChg chg="add del">
          <ac:chgData name="JAKUB KLUZA" userId="S::jkluza11@1lolask.onmicrosoft.com::edf2eea5-e567-4380-b57e-a8852f75272e" providerId="AD" clId="Web-{79937DF3-FC3D-C3A4-D067-36810FDD2A7A}" dt="2020-11-19T12:04:37.665" v="28"/>
          <ac:spMkLst>
            <pc:docMk/>
            <pc:sldMk cId="2079441801" sldId="266"/>
            <ac:spMk id="50" creationId="{CF62D2A7-8207-488C-9F46-316BA81A16C8}"/>
          </ac:spMkLst>
        </pc:spChg>
        <pc:spChg chg="add del">
          <ac:chgData name="JAKUB KLUZA" userId="S::jkluza11@1lolask.onmicrosoft.com::edf2eea5-e567-4380-b57e-a8852f75272e" providerId="AD" clId="Web-{79937DF3-FC3D-C3A4-D067-36810FDD2A7A}" dt="2020-11-19T12:04:45.775" v="30"/>
          <ac:spMkLst>
            <pc:docMk/>
            <pc:sldMk cId="2079441801" sldId="266"/>
            <ac:spMk id="52" creationId="{B82AB0A7-5ADB-43AA-A85D-9EB9D8BC09DC}"/>
          </ac:spMkLst>
        </pc:spChg>
        <pc:spChg chg="add del">
          <ac:chgData name="JAKUB KLUZA" userId="S::jkluza11@1lolask.onmicrosoft.com::edf2eea5-e567-4380-b57e-a8852f75272e" providerId="AD" clId="Web-{79937DF3-FC3D-C3A4-D067-36810FDD2A7A}" dt="2020-11-19T12:04:45.775" v="30"/>
          <ac:spMkLst>
            <pc:docMk/>
            <pc:sldMk cId="2079441801" sldId="266"/>
            <ac:spMk id="54" creationId="{94214E17-97F3-4B04-AAE9-03BA148AE969}"/>
          </ac:spMkLst>
        </pc:spChg>
        <pc:spChg chg="add del">
          <ac:chgData name="JAKUB KLUZA" userId="S::jkluza11@1lolask.onmicrosoft.com::edf2eea5-e567-4380-b57e-a8852f75272e" providerId="AD" clId="Web-{79937DF3-FC3D-C3A4-D067-36810FDD2A7A}" dt="2020-11-19T12:04:45.775" v="30"/>
          <ac:spMkLst>
            <pc:docMk/>
            <pc:sldMk cId="2079441801" sldId="266"/>
            <ac:spMk id="56" creationId="{EC9D92EA-1FC7-47BC-8749-59CAF27E94C9}"/>
          </ac:spMkLst>
        </pc:spChg>
        <pc:picChg chg="add del mod">
          <ac:chgData name="JAKUB KLUZA" userId="S::jkluza11@1lolask.onmicrosoft.com::edf2eea5-e567-4380-b57e-a8852f75272e" providerId="AD" clId="Web-{79937DF3-FC3D-C3A4-D067-36810FDD2A7A}" dt="2020-11-19T12:12:32.296" v="110"/>
          <ac:picMkLst>
            <pc:docMk/>
            <pc:sldMk cId="2079441801" sldId="266"/>
            <ac:picMk id="4" creationId="{67800A58-9C19-41A3-8B15-C1AFF8874044}"/>
          </ac:picMkLst>
        </pc:picChg>
        <pc:cxnChg chg="add">
          <ac:chgData name="JAKUB KLUZA" userId="S::jkluza11@1lolask.onmicrosoft.com::edf2eea5-e567-4380-b57e-a8852f75272e" providerId="AD" clId="Web-{79937DF3-FC3D-C3A4-D067-36810FDD2A7A}" dt="2020-11-19T12:06:04.416" v="53"/>
          <ac:cxnSpMkLst>
            <pc:docMk/>
            <pc:sldMk cId="2079441801" sldId="266"/>
            <ac:cxnSpMk id="10" creationId="{67182200-4859-4C8D-BCBB-55B245C28BA3}"/>
          </ac:cxnSpMkLst>
        </pc:cxnChg>
        <pc:cxnChg chg="del">
          <ac:chgData name="JAKUB KLUZA" userId="S::jkluza11@1lolask.onmicrosoft.com::edf2eea5-e567-4380-b57e-a8852f75272e" providerId="AD" clId="Web-{79937DF3-FC3D-C3A4-D067-36810FDD2A7A}" dt="2020-11-19T12:03:13.352" v="20"/>
          <ac:cxnSpMkLst>
            <pc:docMk/>
            <pc:sldMk cId="2079441801" sldId="266"/>
            <ac:cxnSpMk id="33" creationId="{C4C8A451-B6C1-4CB1-95FC-2DBDEC61FF17}"/>
          </ac:cxnSpMkLst>
        </pc:cxnChg>
        <pc:cxnChg chg="del">
          <ac:chgData name="JAKUB KLUZA" userId="S::jkluza11@1lolask.onmicrosoft.com::edf2eea5-e567-4380-b57e-a8852f75272e" providerId="AD" clId="Web-{79937DF3-FC3D-C3A4-D067-36810FDD2A7A}" dt="2020-11-19T12:03:13.352" v="20"/>
          <ac:cxnSpMkLst>
            <pc:docMk/>
            <pc:sldMk cId="2079441801" sldId="266"/>
            <ac:cxnSpMk id="35" creationId="{E8439DD6-1CCF-48C6-AF10-B7018793022A}"/>
          </ac:cxnSpMkLst>
        </pc:cxnChg>
        <pc:cxnChg chg="add del">
          <ac:chgData name="JAKUB KLUZA" userId="S::jkluza11@1lolask.onmicrosoft.com::edf2eea5-e567-4380-b57e-a8852f75272e" providerId="AD" clId="Web-{79937DF3-FC3D-C3A4-D067-36810FDD2A7A}" dt="2020-11-19T12:04:54.369" v="33"/>
          <ac:cxnSpMkLst>
            <pc:docMk/>
            <pc:sldMk cId="2079441801" sldId="266"/>
            <ac:cxnSpMk id="45" creationId="{E4A809D5-3600-46D4-A466-67F2349A54FB}"/>
          </ac:cxnSpMkLst>
        </pc:cxnChg>
      </pc:sldChg>
      <pc:sldChg chg="addSp delSp modSp mod setBg setClrOvrMap">
        <pc:chgData name="JAKUB KLUZA" userId="S::jkluza11@1lolask.onmicrosoft.com::edf2eea5-e567-4380-b57e-a8852f75272e" providerId="AD" clId="Web-{79937DF3-FC3D-C3A4-D067-36810FDD2A7A}" dt="2020-11-19T12:11:50.280" v="109"/>
        <pc:sldMkLst>
          <pc:docMk/>
          <pc:sldMk cId="1032389174" sldId="267"/>
        </pc:sldMkLst>
        <pc:spChg chg="mod">
          <ac:chgData name="JAKUB KLUZA" userId="S::jkluza11@1lolask.onmicrosoft.com::edf2eea5-e567-4380-b57e-a8852f75272e" providerId="AD" clId="Web-{79937DF3-FC3D-C3A4-D067-36810FDD2A7A}" dt="2020-11-19T12:11:50.280" v="109"/>
          <ac:spMkLst>
            <pc:docMk/>
            <pc:sldMk cId="1032389174" sldId="267"/>
            <ac:spMk id="2" creationId="{DE3A723E-889C-402A-A6CE-5FE0B0CF0038}"/>
          </ac:spMkLst>
        </pc:spChg>
        <pc:spChg chg="mod">
          <ac:chgData name="JAKUB KLUZA" userId="S::jkluza11@1lolask.onmicrosoft.com::edf2eea5-e567-4380-b57e-a8852f75272e" providerId="AD" clId="Web-{79937DF3-FC3D-C3A4-D067-36810FDD2A7A}" dt="2020-11-19T12:11:50.280" v="109"/>
          <ac:spMkLst>
            <pc:docMk/>
            <pc:sldMk cId="1032389174" sldId="267"/>
            <ac:spMk id="3" creationId="{D1CD8F71-7BA5-4D5B-8815-B1B5997FCF49}"/>
          </ac:spMkLst>
        </pc:spChg>
        <pc:spChg chg="del">
          <ac:chgData name="JAKUB KLUZA" userId="S::jkluza11@1lolask.onmicrosoft.com::edf2eea5-e567-4380-b57e-a8852f75272e" providerId="AD" clId="Web-{79937DF3-FC3D-C3A4-D067-36810FDD2A7A}" dt="2020-11-19T12:11:50.280" v="109"/>
          <ac:spMkLst>
            <pc:docMk/>
            <pc:sldMk cId="1032389174" sldId="267"/>
            <ac:spMk id="31" creationId="{FB5B0058-AF13-4859-B429-4EDDE2A26F7F}"/>
          </ac:spMkLst>
        </pc:spChg>
        <pc:spChg chg="add">
          <ac:chgData name="JAKUB KLUZA" userId="S::jkluza11@1lolask.onmicrosoft.com::edf2eea5-e567-4380-b57e-a8852f75272e" providerId="AD" clId="Web-{79937DF3-FC3D-C3A4-D067-36810FDD2A7A}" dt="2020-11-19T12:11:50.280" v="109"/>
          <ac:spMkLst>
            <pc:docMk/>
            <pc:sldMk cId="1032389174" sldId="267"/>
            <ac:spMk id="40" creationId="{CF62D2A7-8207-488C-9F46-316BA81A16C8}"/>
          </ac:spMkLst>
        </pc:spChg>
        <pc:picChg chg="add mod">
          <ac:chgData name="JAKUB KLUZA" userId="S::jkluza11@1lolask.onmicrosoft.com::edf2eea5-e567-4380-b57e-a8852f75272e" providerId="AD" clId="Web-{79937DF3-FC3D-C3A4-D067-36810FDD2A7A}" dt="2020-11-19T12:11:50.280" v="109"/>
          <ac:picMkLst>
            <pc:docMk/>
            <pc:sldMk cId="1032389174" sldId="267"/>
            <ac:picMk id="4" creationId="{E7423AC9-09D4-4F77-9779-34B0FD4D9E0C}"/>
          </ac:picMkLst>
        </pc:picChg>
        <pc:cxnChg chg="del">
          <ac:chgData name="JAKUB KLUZA" userId="S::jkluza11@1lolask.onmicrosoft.com::edf2eea5-e567-4380-b57e-a8852f75272e" providerId="AD" clId="Web-{79937DF3-FC3D-C3A4-D067-36810FDD2A7A}" dt="2020-11-19T12:11:50.280" v="109"/>
          <ac:cxnSpMkLst>
            <pc:docMk/>
            <pc:sldMk cId="1032389174" sldId="267"/>
            <ac:cxnSpMk id="33" creationId="{C4C8A451-B6C1-4CB1-95FC-2DBDEC61FF17}"/>
          </ac:cxnSpMkLst>
        </pc:cxnChg>
        <pc:cxnChg chg="del">
          <ac:chgData name="JAKUB KLUZA" userId="S::jkluza11@1lolask.onmicrosoft.com::edf2eea5-e567-4380-b57e-a8852f75272e" providerId="AD" clId="Web-{79937DF3-FC3D-C3A4-D067-36810FDD2A7A}" dt="2020-11-19T12:11:50.280" v="109"/>
          <ac:cxnSpMkLst>
            <pc:docMk/>
            <pc:sldMk cId="1032389174" sldId="267"/>
            <ac:cxnSpMk id="35" creationId="{E8439DD6-1CCF-48C6-AF10-B7018793022A}"/>
          </ac:cxnSpMkLst>
        </pc:cxnChg>
      </pc:sldChg>
      <pc:sldChg chg="modSp">
        <pc:chgData name="JAKUB KLUZA" userId="S::jkluza11@1lolask.onmicrosoft.com::edf2eea5-e567-4380-b57e-a8852f75272e" providerId="AD" clId="Web-{79937DF3-FC3D-C3A4-D067-36810FDD2A7A}" dt="2020-11-19T12:02:35.179" v="17" actId="20577"/>
        <pc:sldMkLst>
          <pc:docMk/>
          <pc:sldMk cId="4045800867" sldId="269"/>
        </pc:sldMkLst>
        <pc:spChg chg="mod">
          <ac:chgData name="JAKUB KLUZA" userId="S::jkluza11@1lolask.onmicrosoft.com::edf2eea5-e567-4380-b57e-a8852f75272e" providerId="AD" clId="Web-{79937DF3-FC3D-C3A4-D067-36810FDD2A7A}" dt="2020-11-19T12:02:35.179" v="17" actId="20577"/>
          <ac:spMkLst>
            <pc:docMk/>
            <pc:sldMk cId="4045800867" sldId="269"/>
            <ac:spMk id="2" creationId="{DE3A723E-889C-402A-A6CE-5FE0B0CF0038}"/>
          </ac:spMkLst>
        </pc:spChg>
      </pc:sldChg>
    </pc:docChg>
  </pc:docChgLst>
  <pc:docChgLst>
    <pc:chgData name="JAKUB KLUZA" userId="S::jkluza11@1lolask.onmicrosoft.com::edf2eea5-e567-4380-b57e-a8852f75272e" providerId="AD" clId="Web-{ED65BA1C-D931-E4AA-2606-F59082696C66}"/>
    <pc:docChg chg="modSld">
      <pc:chgData name="JAKUB KLUZA" userId="S::jkluza11@1lolask.onmicrosoft.com::edf2eea5-e567-4380-b57e-a8852f75272e" providerId="AD" clId="Web-{ED65BA1C-D931-E4AA-2606-F59082696C66}" dt="2020-11-19T13:31:08.929" v="336"/>
      <pc:docMkLst>
        <pc:docMk/>
      </pc:docMkLst>
      <pc:sldChg chg="modSp addAnim modAnim">
        <pc:chgData name="JAKUB KLUZA" userId="S::jkluza11@1lolask.onmicrosoft.com::edf2eea5-e567-4380-b57e-a8852f75272e" providerId="AD" clId="Web-{ED65BA1C-D931-E4AA-2606-F59082696C66}" dt="2020-11-19T12:42:30.501" v="167"/>
        <pc:sldMkLst>
          <pc:docMk/>
          <pc:sldMk cId="650317164" sldId="256"/>
        </pc:sldMkLst>
        <pc:spChg chg="mod">
          <ac:chgData name="JAKUB KLUZA" userId="S::jkluza11@1lolask.onmicrosoft.com::edf2eea5-e567-4380-b57e-a8852f75272e" providerId="AD" clId="Web-{ED65BA1C-D931-E4AA-2606-F59082696C66}" dt="2020-11-19T12:40:39.171" v="162" actId="20577"/>
          <ac:spMkLst>
            <pc:docMk/>
            <pc:sldMk cId="650317164" sldId="256"/>
            <ac:spMk id="3" creationId="{00000000-0000-0000-0000-000000000000}"/>
          </ac:spMkLst>
        </pc:spChg>
      </pc:sldChg>
      <pc:sldChg chg="addSp delSp modSp mod setBg addAnim delAnim modAnim">
        <pc:chgData name="JAKUB KLUZA" userId="S::jkluza11@1lolask.onmicrosoft.com::edf2eea5-e567-4380-b57e-a8852f75272e" providerId="AD" clId="Web-{ED65BA1C-D931-E4AA-2606-F59082696C66}" dt="2020-11-19T13:23:48.327" v="332" actId="20577"/>
        <pc:sldMkLst>
          <pc:docMk/>
          <pc:sldMk cId="3914485513" sldId="257"/>
        </pc:sldMkLst>
        <pc:spChg chg="mod">
          <ac:chgData name="JAKUB KLUZA" userId="S::jkluza11@1lolask.onmicrosoft.com::edf2eea5-e567-4380-b57e-a8852f75272e" providerId="AD" clId="Web-{ED65BA1C-D931-E4AA-2606-F59082696C66}" dt="2020-11-19T12:19:33.367" v="29"/>
          <ac:spMkLst>
            <pc:docMk/>
            <pc:sldMk cId="3914485513" sldId="257"/>
            <ac:spMk id="2" creationId="{A97AB79F-7912-4272-B7B3-03EB048F5B9E}"/>
          </ac:spMkLst>
        </pc:spChg>
        <pc:spChg chg="mod">
          <ac:chgData name="JAKUB KLUZA" userId="S::jkluza11@1lolask.onmicrosoft.com::edf2eea5-e567-4380-b57e-a8852f75272e" providerId="AD" clId="Web-{ED65BA1C-D931-E4AA-2606-F59082696C66}" dt="2020-11-19T13:23:48.327" v="332" actId="20577"/>
          <ac:spMkLst>
            <pc:docMk/>
            <pc:sldMk cId="3914485513" sldId="257"/>
            <ac:spMk id="3" creationId="{15B55780-55BD-488D-9D03-4860E7580E60}"/>
          </ac:spMkLst>
        </pc:spChg>
        <pc:spChg chg="del">
          <ac:chgData name="JAKUB KLUZA" userId="S::jkluza11@1lolask.onmicrosoft.com::edf2eea5-e567-4380-b57e-a8852f75272e" providerId="AD" clId="Web-{ED65BA1C-D931-E4AA-2606-F59082696C66}" dt="2020-11-19T12:19:33.367" v="29"/>
          <ac:spMkLst>
            <pc:docMk/>
            <pc:sldMk cId="3914485513" sldId="257"/>
            <ac:spMk id="68" creationId="{5E8D2E83-FB3A-40E7-A9E5-7AB389D612B4}"/>
          </ac:spMkLst>
        </pc:spChg>
        <pc:spChg chg="add">
          <ac:chgData name="JAKUB KLUZA" userId="S::jkluza11@1lolask.onmicrosoft.com::edf2eea5-e567-4380-b57e-a8852f75272e" providerId="AD" clId="Web-{ED65BA1C-D931-E4AA-2606-F59082696C66}" dt="2020-11-19T12:19:33.367" v="29"/>
          <ac:spMkLst>
            <pc:docMk/>
            <pc:sldMk cId="3914485513" sldId="257"/>
            <ac:spMk id="70" creationId="{9228552E-C8B1-4A80-8448-0787CE0FC704}"/>
          </ac:spMkLst>
        </pc:spChg>
        <pc:picChg chg="mod">
          <ac:chgData name="JAKUB KLUZA" userId="S::jkluza11@1lolask.onmicrosoft.com::edf2eea5-e567-4380-b57e-a8852f75272e" providerId="AD" clId="Web-{ED65BA1C-D931-E4AA-2606-F59082696C66}" dt="2020-11-19T12:37:07.824" v="157" actId="1076"/>
          <ac:picMkLst>
            <pc:docMk/>
            <pc:sldMk cId="3914485513" sldId="257"/>
            <ac:picMk id="5" creationId="{D7117469-B65A-40FE-924C-F97A039ABF38}"/>
          </ac:picMkLst>
        </pc:picChg>
      </pc:sldChg>
      <pc:sldChg chg="modSp addAnim modAnim">
        <pc:chgData name="JAKUB KLUZA" userId="S::jkluza11@1lolask.onmicrosoft.com::edf2eea5-e567-4380-b57e-a8852f75272e" providerId="AD" clId="Web-{ED65BA1C-D931-E4AA-2606-F59082696C66}" dt="2020-11-19T13:22:45.967" v="320" actId="14100"/>
        <pc:sldMkLst>
          <pc:docMk/>
          <pc:sldMk cId="3900936300" sldId="258"/>
        </pc:sldMkLst>
        <pc:spChg chg="mod">
          <ac:chgData name="JAKUB KLUZA" userId="S::jkluza11@1lolask.onmicrosoft.com::edf2eea5-e567-4380-b57e-a8852f75272e" providerId="AD" clId="Web-{ED65BA1C-D931-E4AA-2606-F59082696C66}" dt="2020-11-19T13:22:45.967" v="320" actId="14100"/>
          <ac:spMkLst>
            <pc:docMk/>
            <pc:sldMk cId="3900936300" sldId="258"/>
            <ac:spMk id="2" creationId="{DE3A723E-889C-402A-A6CE-5FE0B0CF0038}"/>
          </ac:spMkLst>
        </pc:spChg>
      </pc:sldChg>
      <pc:sldChg chg="modSp addAnim modAnim">
        <pc:chgData name="JAKUB KLUZA" userId="S::jkluza11@1lolask.onmicrosoft.com::edf2eea5-e567-4380-b57e-a8852f75272e" providerId="AD" clId="Web-{ED65BA1C-D931-E4AA-2606-F59082696C66}" dt="2020-11-19T12:47:46.945" v="171"/>
        <pc:sldMkLst>
          <pc:docMk/>
          <pc:sldMk cId="1268709262" sldId="262"/>
        </pc:sldMkLst>
        <pc:spChg chg="mod">
          <ac:chgData name="JAKUB KLUZA" userId="S::jkluza11@1lolask.onmicrosoft.com::edf2eea5-e567-4380-b57e-a8852f75272e" providerId="AD" clId="Web-{ED65BA1C-D931-E4AA-2606-F59082696C66}" dt="2020-11-19T12:21:07.807" v="30" actId="20577"/>
          <ac:spMkLst>
            <pc:docMk/>
            <pc:sldMk cId="1268709262" sldId="262"/>
            <ac:spMk id="3" creationId="{D1CD8F71-7BA5-4D5B-8815-B1B5997FCF49}"/>
          </ac:spMkLst>
        </pc:spChg>
      </pc:sldChg>
      <pc:sldChg chg="modSp addAnim modAnim">
        <pc:chgData name="JAKUB KLUZA" userId="S::jkluza11@1lolask.onmicrosoft.com::edf2eea5-e567-4380-b57e-a8852f75272e" providerId="AD" clId="Web-{ED65BA1C-D931-E4AA-2606-F59082696C66}" dt="2020-11-19T13:21:37.809" v="306" actId="20577"/>
        <pc:sldMkLst>
          <pc:docMk/>
          <pc:sldMk cId="2501443092" sldId="263"/>
        </pc:sldMkLst>
        <pc:spChg chg="mod">
          <ac:chgData name="JAKUB KLUZA" userId="S::jkluza11@1lolask.onmicrosoft.com::edf2eea5-e567-4380-b57e-a8852f75272e" providerId="AD" clId="Web-{ED65BA1C-D931-E4AA-2606-F59082696C66}" dt="2020-11-19T13:21:37.809" v="306" actId="20577"/>
          <ac:spMkLst>
            <pc:docMk/>
            <pc:sldMk cId="2501443092" sldId="263"/>
            <ac:spMk id="2" creationId="{DE3A723E-889C-402A-A6CE-5FE0B0CF0038}"/>
          </ac:spMkLst>
        </pc:spChg>
        <pc:spChg chg="mod">
          <ac:chgData name="JAKUB KLUZA" userId="S::jkluza11@1lolask.onmicrosoft.com::edf2eea5-e567-4380-b57e-a8852f75272e" providerId="AD" clId="Web-{ED65BA1C-D931-E4AA-2606-F59082696C66}" dt="2020-11-19T13:21:28.309" v="300" actId="20577"/>
          <ac:spMkLst>
            <pc:docMk/>
            <pc:sldMk cId="2501443092" sldId="263"/>
            <ac:spMk id="3" creationId="{D1CD8F71-7BA5-4D5B-8815-B1B5997FCF49}"/>
          </ac:spMkLst>
        </pc:spChg>
      </pc:sldChg>
      <pc:sldChg chg="modSp addAnim modAnim">
        <pc:chgData name="JAKUB KLUZA" userId="S::jkluza11@1lolask.onmicrosoft.com::edf2eea5-e567-4380-b57e-a8852f75272e" providerId="AD" clId="Web-{ED65BA1C-D931-E4AA-2606-F59082696C66}" dt="2020-11-19T13:21:19.684" v="295" actId="20577"/>
        <pc:sldMkLst>
          <pc:docMk/>
          <pc:sldMk cId="2450439357" sldId="264"/>
        </pc:sldMkLst>
        <pc:spChg chg="mod">
          <ac:chgData name="JAKUB KLUZA" userId="S::jkluza11@1lolask.onmicrosoft.com::edf2eea5-e567-4380-b57e-a8852f75272e" providerId="AD" clId="Web-{ED65BA1C-D931-E4AA-2606-F59082696C66}" dt="2020-11-19T13:21:09.809" v="290" actId="20577"/>
          <ac:spMkLst>
            <pc:docMk/>
            <pc:sldMk cId="2450439357" sldId="264"/>
            <ac:spMk id="2" creationId="{DE3A723E-889C-402A-A6CE-5FE0B0CF0038}"/>
          </ac:spMkLst>
        </pc:spChg>
        <pc:spChg chg="mod">
          <ac:chgData name="JAKUB KLUZA" userId="S::jkluza11@1lolask.onmicrosoft.com::edf2eea5-e567-4380-b57e-a8852f75272e" providerId="AD" clId="Web-{ED65BA1C-D931-E4AA-2606-F59082696C66}" dt="2020-11-19T13:21:19.684" v="295" actId="20577"/>
          <ac:spMkLst>
            <pc:docMk/>
            <pc:sldMk cId="2450439357" sldId="264"/>
            <ac:spMk id="3" creationId="{D1CD8F71-7BA5-4D5B-8815-B1B5997FCF49}"/>
          </ac:spMkLst>
        </pc:spChg>
      </pc:sldChg>
      <pc:sldChg chg="modSp addAnim modAnim">
        <pc:chgData name="JAKUB KLUZA" userId="S::jkluza11@1lolask.onmicrosoft.com::edf2eea5-e567-4380-b57e-a8852f75272e" providerId="AD" clId="Web-{ED65BA1C-D931-E4AA-2606-F59082696C66}" dt="2020-11-19T13:21:41.512" v="309" actId="20577"/>
        <pc:sldMkLst>
          <pc:docMk/>
          <pc:sldMk cId="3556148730" sldId="265"/>
        </pc:sldMkLst>
        <pc:spChg chg="mod">
          <ac:chgData name="JAKUB KLUZA" userId="S::jkluza11@1lolask.onmicrosoft.com::edf2eea5-e567-4380-b57e-a8852f75272e" providerId="AD" clId="Web-{ED65BA1C-D931-E4AA-2606-F59082696C66}" dt="2020-11-19T13:21:41.512" v="309" actId="20577"/>
          <ac:spMkLst>
            <pc:docMk/>
            <pc:sldMk cId="3556148730" sldId="265"/>
            <ac:spMk id="2" creationId="{DE3A723E-889C-402A-A6CE-5FE0B0CF0038}"/>
          </ac:spMkLst>
        </pc:spChg>
        <pc:spChg chg="mod">
          <ac:chgData name="JAKUB KLUZA" userId="S::jkluza11@1lolask.onmicrosoft.com::edf2eea5-e567-4380-b57e-a8852f75272e" providerId="AD" clId="Web-{ED65BA1C-D931-E4AA-2606-F59082696C66}" dt="2020-11-19T13:20:18.964" v="274" actId="20577"/>
          <ac:spMkLst>
            <pc:docMk/>
            <pc:sldMk cId="3556148730" sldId="265"/>
            <ac:spMk id="3" creationId="{D1CD8F71-7BA5-4D5B-8815-B1B5997FCF49}"/>
          </ac:spMkLst>
        </pc:spChg>
      </pc:sldChg>
      <pc:sldChg chg="addSp delSp modSp addAnim modAnim">
        <pc:chgData name="JAKUB KLUZA" userId="S::jkluza11@1lolask.onmicrosoft.com::edf2eea5-e567-4380-b57e-a8852f75272e" providerId="AD" clId="Web-{ED65BA1C-D931-E4AA-2606-F59082696C66}" dt="2020-11-19T13:21:35.419" v="304" actId="20577"/>
        <pc:sldMkLst>
          <pc:docMk/>
          <pc:sldMk cId="2079441801" sldId="266"/>
        </pc:sldMkLst>
        <pc:spChg chg="mod">
          <ac:chgData name="JAKUB KLUZA" userId="S::jkluza11@1lolask.onmicrosoft.com::edf2eea5-e567-4380-b57e-a8852f75272e" providerId="AD" clId="Web-{ED65BA1C-D931-E4AA-2606-F59082696C66}" dt="2020-11-19T13:21:35.419" v="304" actId="20577"/>
          <ac:spMkLst>
            <pc:docMk/>
            <pc:sldMk cId="2079441801" sldId="266"/>
            <ac:spMk id="2" creationId="{DE3A723E-889C-402A-A6CE-5FE0B0CF0038}"/>
          </ac:spMkLst>
        </pc:spChg>
        <pc:spChg chg="mod">
          <ac:chgData name="JAKUB KLUZA" userId="S::jkluza11@1lolask.onmicrosoft.com::edf2eea5-e567-4380-b57e-a8852f75272e" providerId="AD" clId="Web-{ED65BA1C-D931-E4AA-2606-F59082696C66}" dt="2020-11-19T13:20:34.652" v="278" actId="20577"/>
          <ac:spMkLst>
            <pc:docMk/>
            <pc:sldMk cId="2079441801" sldId="266"/>
            <ac:spMk id="3" creationId="{D1CD8F71-7BA5-4D5B-8815-B1B5997FCF49}"/>
          </ac:spMkLst>
        </pc:spChg>
        <pc:spChg chg="add del">
          <ac:chgData name="JAKUB KLUZA" userId="S::jkluza11@1lolask.onmicrosoft.com::edf2eea5-e567-4380-b57e-a8852f75272e" providerId="AD" clId="Web-{ED65BA1C-D931-E4AA-2606-F59082696C66}" dt="2020-11-19T12:34:42.696" v="120"/>
          <ac:spMkLst>
            <pc:docMk/>
            <pc:sldMk cId="2079441801" sldId="266"/>
            <ac:spMk id="8" creationId="{C5E6CFF1-2F42-4E10-9A97-F116F46F53FE}"/>
          </ac:spMkLst>
        </pc:spChg>
        <pc:spChg chg="add">
          <ac:chgData name="JAKUB KLUZA" userId="S::jkluza11@1lolask.onmicrosoft.com::edf2eea5-e567-4380-b57e-a8852f75272e" providerId="AD" clId="Web-{ED65BA1C-D931-E4AA-2606-F59082696C66}" dt="2020-11-19T12:34:42.696" v="120"/>
          <ac:spMkLst>
            <pc:docMk/>
            <pc:sldMk cId="2079441801" sldId="266"/>
            <ac:spMk id="12" creationId="{7C432AFE-B3D2-4BFF-BF8F-96C27AFF1AC7}"/>
          </ac:spMkLst>
        </pc:spChg>
        <pc:spChg chg="add">
          <ac:chgData name="JAKUB KLUZA" userId="S::jkluza11@1lolask.onmicrosoft.com::edf2eea5-e567-4380-b57e-a8852f75272e" providerId="AD" clId="Web-{ED65BA1C-D931-E4AA-2606-F59082696C66}" dt="2020-11-19T12:34:42.696" v="120"/>
          <ac:spMkLst>
            <pc:docMk/>
            <pc:sldMk cId="2079441801" sldId="266"/>
            <ac:spMk id="14" creationId="{AF2F604E-43BE-4DC3-B983-E071523364F8}"/>
          </ac:spMkLst>
        </pc:spChg>
        <pc:spChg chg="add del">
          <ac:chgData name="JAKUB KLUZA" userId="S::jkluza11@1lolask.onmicrosoft.com::edf2eea5-e567-4380-b57e-a8852f75272e" providerId="AD" clId="Web-{ED65BA1C-D931-E4AA-2606-F59082696C66}" dt="2020-11-19T12:34:42.665" v="119"/>
          <ac:spMkLst>
            <pc:docMk/>
            <pc:sldMk cId="2079441801" sldId="266"/>
            <ac:spMk id="15" creationId="{2B566528-1B12-4246-9431-5C2D7D081168}"/>
          </ac:spMkLst>
        </pc:spChg>
        <pc:spChg chg="add">
          <ac:chgData name="JAKUB KLUZA" userId="S::jkluza11@1lolask.onmicrosoft.com::edf2eea5-e567-4380-b57e-a8852f75272e" providerId="AD" clId="Web-{ED65BA1C-D931-E4AA-2606-F59082696C66}" dt="2020-11-19T12:34:42.696" v="120"/>
          <ac:spMkLst>
            <pc:docMk/>
            <pc:sldMk cId="2079441801" sldId="266"/>
            <ac:spMk id="16" creationId="{08C9B587-E65E-4B52-B37C-ABEBB6E87928}"/>
          </ac:spMkLst>
        </pc:spChg>
        <pc:spChg chg="add del">
          <ac:chgData name="JAKUB KLUZA" userId="S::jkluza11@1lolask.onmicrosoft.com::edf2eea5-e567-4380-b57e-a8852f75272e" providerId="AD" clId="Web-{ED65BA1C-D931-E4AA-2606-F59082696C66}" dt="2020-11-19T12:34:42.665" v="119"/>
          <ac:spMkLst>
            <pc:docMk/>
            <pc:sldMk cId="2079441801" sldId="266"/>
            <ac:spMk id="17" creationId="{2E80C965-DB6D-4F81-9E9E-B027384D0BD6}"/>
          </ac:spMkLst>
        </pc:spChg>
        <pc:spChg chg="add del">
          <ac:chgData name="JAKUB KLUZA" userId="S::jkluza11@1lolask.onmicrosoft.com::edf2eea5-e567-4380-b57e-a8852f75272e" providerId="AD" clId="Web-{ED65BA1C-D931-E4AA-2606-F59082696C66}" dt="2020-11-19T12:34:42.665" v="119"/>
          <ac:spMkLst>
            <pc:docMk/>
            <pc:sldMk cId="2079441801" sldId="266"/>
            <ac:spMk id="19" creationId="{A580F890-B085-4E95-96AA-55AEBEC5CE6E}"/>
          </ac:spMkLst>
        </pc:spChg>
        <pc:spChg chg="add del">
          <ac:chgData name="JAKUB KLUZA" userId="S::jkluza11@1lolask.onmicrosoft.com::edf2eea5-e567-4380-b57e-a8852f75272e" providerId="AD" clId="Web-{ED65BA1C-D931-E4AA-2606-F59082696C66}" dt="2020-11-19T12:34:42.665" v="119"/>
          <ac:spMkLst>
            <pc:docMk/>
            <pc:sldMk cId="2079441801" sldId="266"/>
            <ac:spMk id="21" creationId="{D3F51FEB-38FB-4F6C-9F7B-2F2AFAB65463}"/>
          </ac:spMkLst>
        </pc:spChg>
        <pc:spChg chg="add del">
          <ac:chgData name="JAKUB KLUZA" userId="S::jkluza11@1lolask.onmicrosoft.com::edf2eea5-e567-4380-b57e-a8852f75272e" providerId="AD" clId="Web-{ED65BA1C-D931-E4AA-2606-F59082696C66}" dt="2020-11-19T12:34:42.665" v="119"/>
          <ac:spMkLst>
            <pc:docMk/>
            <pc:sldMk cId="2079441801" sldId="266"/>
            <ac:spMk id="23" creationId="{1E547BA6-BAE0-43BB-A7CA-60F69CE252F0}"/>
          </ac:spMkLst>
        </pc:spChg>
        <pc:picChg chg="add mod ord">
          <ac:chgData name="JAKUB KLUZA" userId="S::jkluza11@1lolask.onmicrosoft.com::edf2eea5-e567-4380-b57e-a8852f75272e" providerId="AD" clId="Web-{ED65BA1C-D931-E4AA-2606-F59082696C66}" dt="2020-11-19T12:34:42.696" v="120"/>
          <ac:picMkLst>
            <pc:docMk/>
            <pc:sldMk cId="2079441801" sldId="266"/>
            <ac:picMk id="4" creationId="{CE78CBA0-E9EF-4AA4-BABF-F3AF551EC6D6}"/>
          </ac:picMkLst>
        </pc:picChg>
        <pc:cxnChg chg="add del">
          <ac:chgData name="JAKUB KLUZA" userId="S::jkluza11@1lolask.onmicrosoft.com::edf2eea5-e567-4380-b57e-a8852f75272e" providerId="AD" clId="Web-{ED65BA1C-D931-E4AA-2606-F59082696C66}" dt="2020-11-19T12:34:42.696" v="120"/>
          <ac:cxnSpMkLst>
            <pc:docMk/>
            <pc:sldMk cId="2079441801" sldId="266"/>
            <ac:cxnSpMk id="10" creationId="{67182200-4859-4C8D-BCBB-55B245C28BA3}"/>
          </ac:cxnSpMkLst>
        </pc:cxnChg>
      </pc:sldChg>
      <pc:sldChg chg="modSp addAnim modAnim">
        <pc:chgData name="JAKUB KLUZA" userId="S::jkluza11@1lolask.onmicrosoft.com::edf2eea5-e567-4380-b57e-a8852f75272e" providerId="AD" clId="Web-{ED65BA1C-D931-E4AA-2606-F59082696C66}" dt="2020-11-19T13:21:44.841" v="313" actId="20577"/>
        <pc:sldMkLst>
          <pc:docMk/>
          <pc:sldMk cId="1032389174" sldId="267"/>
        </pc:sldMkLst>
        <pc:spChg chg="mod">
          <ac:chgData name="JAKUB KLUZA" userId="S::jkluza11@1lolask.onmicrosoft.com::edf2eea5-e567-4380-b57e-a8852f75272e" providerId="AD" clId="Web-{ED65BA1C-D931-E4AA-2606-F59082696C66}" dt="2020-11-19T13:21:44.841" v="313" actId="20577"/>
          <ac:spMkLst>
            <pc:docMk/>
            <pc:sldMk cId="1032389174" sldId="267"/>
            <ac:spMk id="2" creationId="{DE3A723E-889C-402A-A6CE-5FE0B0CF0038}"/>
          </ac:spMkLst>
        </pc:spChg>
        <pc:spChg chg="mod">
          <ac:chgData name="JAKUB KLUZA" userId="S::jkluza11@1lolask.onmicrosoft.com::edf2eea5-e567-4380-b57e-a8852f75272e" providerId="AD" clId="Web-{ED65BA1C-D931-E4AA-2606-F59082696C66}" dt="2020-11-19T13:20:07.089" v="270" actId="20577"/>
          <ac:spMkLst>
            <pc:docMk/>
            <pc:sldMk cId="1032389174" sldId="267"/>
            <ac:spMk id="3" creationId="{D1CD8F71-7BA5-4D5B-8815-B1B5997FCF49}"/>
          </ac:spMkLst>
        </pc:spChg>
      </pc:sldChg>
      <pc:sldChg chg="addSp modSp addAnim modAnim">
        <pc:chgData name="JAKUB KLUZA" userId="S::jkluza11@1lolask.onmicrosoft.com::edf2eea5-e567-4380-b57e-a8852f75272e" providerId="AD" clId="Web-{ED65BA1C-D931-E4AA-2606-F59082696C66}" dt="2020-11-19T13:31:08.929" v="336"/>
        <pc:sldMkLst>
          <pc:docMk/>
          <pc:sldMk cId="818342972" sldId="268"/>
        </pc:sldMkLst>
        <pc:spChg chg="mod">
          <ac:chgData name="JAKUB KLUZA" userId="S::jkluza11@1lolask.onmicrosoft.com::edf2eea5-e567-4380-b57e-a8852f75272e" providerId="AD" clId="Web-{ED65BA1C-D931-E4AA-2606-F59082696C66}" dt="2020-11-19T13:19:17.744" v="255" actId="20577"/>
          <ac:spMkLst>
            <pc:docMk/>
            <pc:sldMk cId="818342972" sldId="268"/>
            <ac:spMk id="3" creationId="{83A39356-FF86-4F9B-A62D-EB7BB1E3F065}"/>
          </ac:spMkLst>
        </pc:spChg>
        <pc:picChg chg="add mod">
          <ac:chgData name="JAKUB KLUZA" userId="S::jkluza11@1lolask.onmicrosoft.com::edf2eea5-e567-4380-b57e-a8852f75272e" providerId="AD" clId="Web-{ED65BA1C-D931-E4AA-2606-F59082696C66}" dt="2020-11-19T13:18:53.869" v="248" actId="1076"/>
          <ac:picMkLst>
            <pc:docMk/>
            <pc:sldMk cId="818342972" sldId="268"/>
            <ac:picMk id="4" creationId="{C018D124-C2C0-4B64-9D9F-E65D7361EA50}"/>
          </ac:picMkLst>
        </pc:picChg>
      </pc:sldChg>
      <pc:sldChg chg="addSp delSp modSp mod setBg addAnim modAnim setClrOvrMap">
        <pc:chgData name="JAKUB KLUZA" userId="S::jkluza11@1lolask.onmicrosoft.com::edf2eea5-e567-4380-b57e-a8852f75272e" providerId="AD" clId="Web-{ED65BA1C-D931-E4AA-2606-F59082696C66}" dt="2020-11-19T13:19:53.339" v="267" actId="1076"/>
        <pc:sldMkLst>
          <pc:docMk/>
          <pc:sldMk cId="4045800867" sldId="269"/>
        </pc:sldMkLst>
        <pc:spChg chg="mod">
          <ac:chgData name="JAKUB KLUZA" userId="S::jkluza11@1lolask.onmicrosoft.com::edf2eea5-e567-4380-b57e-a8852f75272e" providerId="AD" clId="Web-{ED65BA1C-D931-E4AA-2606-F59082696C66}" dt="2020-11-19T13:19:49.057" v="266" actId="14100"/>
          <ac:spMkLst>
            <pc:docMk/>
            <pc:sldMk cId="4045800867" sldId="269"/>
            <ac:spMk id="2" creationId="{DE3A723E-889C-402A-A6CE-5FE0B0CF0038}"/>
          </ac:spMkLst>
        </pc:spChg>
        <pc:spChg chg="mod ord">
          <ac:chgData name="JAKUB KLUZA" userId="S::jkluza11@1lolask.onmicrosoft.com::edf2eea5-e567-4380-b57e-a8852f75272e" providerId="AD" clId="Web-{ED65BA1C-D931-E4AA-2606-F59082696C66}" dt="2020-11-19T13:19:53.339" v="267" actId="1076"/>
          <ac:spMkLst>
            <pc:docMk/>
            <pc:sldMk cId="4045800867" sldId="269"/>
            <ac:spMk id="3" creationId="{D1CD8F71-7BA5-4D5B-8815-B1B5997FCF49}"/>
          </ac:spMkLst>
        </pc:spChg>
        <pc:spChg chg="del">
          <ac:chgData name="JAKUB KLUZA" userId="S::jkluza11@1lolask.onmicrosoft.com::edf2eea5-e567-4380-b57e-a8852f75272e" providerId="AD" clId="Web-{ED65BA1C-D931-E4AA-2606-F59082696C66}" dt="2020-11-19T12:27:44.829" v="77"/>
          <ac:spMkLst>
            <pc:docMk/>
            <pc:sldMk cId="4045800867" sldId="269"/>
            <ac:spMk id="31" creationId="{FB5B0058-AF13-4859-B429-4EDDE2A26F7F}"/>
          </ac:spMkLst>
        </pc:spChg>
        <pc:spChg chg="add">
          <ac:chgData name="JAKUB KLUZA" userId="S::jkluza11@1lolask.onmicrosoft.com::edf2eea5-e567-4380-b57e-a8852f75272e" providerId="AD" clId="Web-{ED65BA1C-D931-E4AA-2606-F59082696C66}" dt="2020-11-19T12:27:44.829" v="77"/>
          <ac:spMkLst>
            <pc:docMk/>
            <pc:sldMk cId="4045800867" sldId="269"/>
            <ac:spMk id="40" creationId="{357DD0D3-F869-46D0-944C-6EC60E19E351}"/>
          </ac:spMkLst>
        </pc:spChg>
        <pc:picChg chg="add mod">
          <ac:chgData name="JAKUB KLUZA" userId="S::jkluza11@1lolask.onmicrosoft.com::edf2eea5-e567-4380-b57e-a8852f75272e" providerId="AD" clId="Web-{ED65BA1C-D931-E4AA-2606-F59082696C66}" dt="2020-11-19T12:27:44.829" v="77"/>
          <ac:picMkLst>
            <pc:docMk/>
            <pc:sldMk cId="4045800867" sldId="269"/>
            <ac:picMk id="4" creationId="{596DE498-490E-4BF6-9016-9DDBF0DA78AB}"/>
          </ac:picMkLst>
        </pc:picChg>
        <pc:cxnChg chg="del">
          <ac:chgData name="JAKUB KLUZA" userId="S::jkluza11@1lolask.onmicrosoft.com::edf2eea5-e567-4380-b57e-a8852f75272e" providerId="AD" clId="Web-{ED65BA1C-D931-E4AA-2606-F59082696C66}" dt="2020-11-19T12:27:44.829" v="77"/>
          <ac:cxnSpMkLst>
            <pc:docMk/>
            <pc:sldMk cId="4045800867" sldId="269"/>
            <ac:cxnSpMk id="33" creationId="{C4C8A451-B6C1-4CB1-95FC-2DBDEC61FF17}"/>
          </ac:cxnSpMkLst>
        </pc:cxnChg>
        <pc:cxnChg chg="del">
          <ac:chgData name="JAKUB KLUZA" userId="S::jkluza11@1lolask.onmicrosoft.com::edf2eea5-e567-4380-b57e-a8852f75272e" providerId="AD" clId="Web-{ED65BA1C-D931-E4AA-2606-F59082696C66}" dt="2020-11-19T12:27:44.829" v="77"/>
          <ac:cxnSpMkLst>
            <pc:docMk/>
            <pc:sldMk cId="4045800867" sldId="269"/>
            <ac:cxnSpMk id="35" creationId="{E8439DD6-1CCF-48C6-AF10-B7018793022A}"/>
          </ac:cxnSpMkLst>
        </pc:cxnChg>
      </pc:sldChg>
    </pc:docChg>
  </pc:docChgLst>
  <pc:docChgLst>
    <pc:chgData name="JAKUB KLUZA" userId="S::jkluza11@1lolask.onmicrosoft.com::edf2eea5-e567-4380-b57e-a8852f75272e" providerId="AD" clId="Web-{D5E35AF7-EA78-4ED1-A630-D7C40B4EAC6D}"/>
    <pc:docChg chg="addSld delSld modSld sldOrd modMainMaster">
      <pc:chgData name="JAKUB KLUZA" userId="S::jkluza11@1lolask.onmicrosoft.com::edf2eea5-e567-4380-b57e-a8852f75272e" providerId="AD" clId="Web-{D5E35AF7-EA78-4ED1-A630-D7C40B4EAC6D}" dt="2020-11-18T18:19:31.880" v="865" actId="20577"/>
      <pc:docMkLst>
        <pc:docMk/>
      </pc:docMkLst>
      <pc:sldChg chg="addSp delSp modSp mod modTransition setBg setClrOvrMap">
        <pc:chgData name="JAKUB KLUZA" userId="S::jkluza11@1lolask.onmicrosoft.com::edf2eea5-e567-4380-b57e-a8852f75272e" providerId="AD" clId="Web-{D5E35AF7-EA78-4ED1-A630-D7C40B4EAC6D}" dt="2020-11-18T17:25:06.819" v="331"/>
        <pc:sldMkLst>
          <pc:docMk/>
          <pc:sldMk cId="650317164" sldId="256"/>
        </pc:sldMkLst>
        <pc:spChg chg="mod">
          <ac:chgData name="JAKUB KLUZA" userId="S::jkluza11@1lolask.onmicrosoft.com::edf2eea5-e567-4380-b57e-a8852f75272e" providerId="AD" clId="Web-{D5E35AF7-EA78-4ED1-A630-D7C40B4EAC6D}" dt="2020-11-18T17:23:21.926" v="327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JAKUB KLUZA" userId="S::jkluza11@1lolask.onmicrosoft.com::edf2eea5-e567-4380-b57e-a8852f75272e" providerId="AD" clId="Web-{D5E35AF7-EA78-4ED1-A630-D7C40B4EAC6D}" dt="2020-11-18T17:23:21.926" v="327"/>
          <ac:spMkLst>
            <pc:docMk/>
            <pc:sldMk cId="650317164" sldId="256"/>
            <ac:spMk id="3" creationId="{00000000-0000-0000-0000-000000000000}"/>
          </ac:spMkLst>
        </pc:spChg>
        <pc:spChg chg="del">
          <ac:chgData name="JAKUB KLUZA" userId="S::jkluza11@1lolask.onmicrosoft.com::edf2eea5-e567-4380-b57e-a8852f75272e" providerId="AD" clId="Web-{D5E35AF7-EA78-4ED1-A630-D7C40B4EAC6D}" dt="2020-11-18T17:21:20.985" v="320"/>
          <ac:spMkLst>
            <pc:docMk/>
            <pc:sldMk cId="650317164" sldId="256"/>
            <ac:spMk id="9" creationId="{0671A8AE-40A1-4631-A6B8-581AFF065482}"/>
          </ac:spMkLst>
        </pc:spChg>
        <pc:spChg chg="del">
          <ac:chgData name="JAKUB KLUZA" userId="S::jkluza11@1lolask.onmicrosoft.com::edf2eea5-e567-4380-b57e-a8852f75272e" providerId="AD" clId="Web-{D5E35AF7-EA78-4ED1-A630-D7C40B4EAC6D}" dt="2020-11-18T17:21:20.985" v="320"/>
          <ac:spMkLst>
            <pc:docMk/>
            <pc:sldMk cId="650317164" sldId="256"/>
            <ac:spMk id="11" creationId="{AB58EF07-17C2-48CF-ABB0-EEF1F17CB8F0}"/>
          </ac:spMkLst>
        </pc:spChg>
        <pc:spChg chg="del">
          <ac:chgData name="JAKUB KLUZA" userId="S::jkluza11@1lolask.onmicrosoft.com::edf2eea5-e567-4380-b57e-a8852f75272e" providerId="AD" clId="Web-{D5E35AF7-EA78-4ED1-A630-D7C40B4EAC6D}" dt="2020-11-18T17:21:20.985" v="320"/>
          <ac:spMkLst>
            <pc:docMk/>
            <pc:sldMk cId="650317164" sldId="256"/>
            <ac:spMk id="13" creationId="{AF2F604E-43BE-4DC3-B983-E071523364F8}"/>
          </ac:spMkLst>
        </pc:spChg>
        <pc:spChg chg="del">
          <ac:chgData name="JAKUB KLUZA" userId="S::jkluza11@1lolask.onmicrosoft.com::edf2eea5-e567-4380-b57e-a8852f75272e" providerId="AD" clId="Web-{D5E35AF7-EA78-4ED1-A630-D7C40B4EAC6D}" dt="2020-11-18T17:21:20.985" v="320"/>
          <ac:spMkLst>
            <pc:docMk/>
            <pc:sldMk cId="650317164" sldId="256"/>
            <ac:spMk id="15" creationId="{08C9B587-E65E-4B52-B37C-ABEBB6E87928}"/>
          </ac:spMkLst>
        </pc:spChg>
        <pc:spChg chg="add del">
          <ac:chgData name="JAKUB KLUZA" userId="S::jkluza11@1lolask.onmicrosoft.com::edf2eea5-e567-4380-b57e-a8852f75272e" providerId="AD" clId="Web-{D5E35AF7-EA78-4ED1-A630-D7C40B4EAC6D}" dt="2020-11-18T17:21:31.407" v="322"/>
          <ac:spMkLst>
            <pc:docMk/>
            <pc:sldMk cId="650317164" sldId="256"/>
            <ac:spMk id="20" creationId="{0671A8AE-40A1-4631-A6B8-581AFF065482}"/>
          </ac:spMkLst>
        </pc:spChg>
        <pc:spChg chg="add del">
          <ac:chgData name="JAKUB KLUZA" userId="S::jkluza11@1lolask.onmicrosoft.com::edf2eea5-e567-4380-b57e-a8852f75272e" providerId="AD" clId="Web-{D5E35AF7-EA78-4ED1-A630-D7C40B4EAC6D}" dt="2020-11-18T17:21:31.407" v="322"/>
          <ac:spMkLst>
            <pc:docMk/>
            <pc:sldMk cId="650317164" sldId="256"/>
            <ac:spMk id="22" creationId="{AB58EF07-17C2-48CF-ABB0-EEF1F17CB8F0}"/>
          </ac:spMkLst>
        </pc:spChg>
        <pc:spChg chg="add del">
          <ac:chgData name="JAKUB KLUZA" userId="S::jkluza11@1lolask.onmicrosoft.com::edf2eea5-e567-4380-b57e-a8852f75272e" providerId="AD" clId="Web-{D5E35AF7-EA78-4ED1-A630-D7C40B4EAC6D}" dt="2020-11-18T17:21:31.407" v="322"/>
          <ac:spMkLst>
            <pc:docMk/>
            <pc:sldMk cId="650317164" sldId="256"/>
            <ac:spMk id="24" creationId="{AF2F604E-43BE-4DC3-B983-E071523364F8}"/>
          </ac:spMkLst>
        </pc:spChg>
        <pc:spChg chg="add del">
          <ac:chgData name="JAKUB KLUZA" userId="S::jkluza11@1lolask.onmicrosoft.com::edf2eea5-e567-4380-b57e-a8852f75272e" providerId="AD" clId="Web-{D5E35AF7-EA78-4ED1-A630-D7C40B4EAC6D}" dt="2020-11-18T17:21:31.407" v="322"/>
          <ac:spMkLst>
            <pc:docMk/>
            <pc:sldMk cId="650317164" sldId="256"/>
            <ac:spMk id="26" creationId="{08C9B587-E65E-4B52-B37C-ABEBB6E87928}"/>
          </ac:spMkLst>
        </pc:spChg>
        <pc:spChg chg="add del">
          <ac:chgData name="JAKUB KLUZA" userId="S::jkluza11@1lolask.onmicrosoft.com::edf2eea5-e567-4380-b57e-a8852f75272e" providerId="AD" clId="Web-{D5E35AF7-EA78-4ED1-A630-D7C40B4EAC6D}" dt="2020-11-18T17:23:21.941" v="328"/>
          <ac:spMkLst>
            <pc:docMk/>
            <pc:sldMk cId="650317164" sldId="256"/>
            <ac:spMk id="31" creationId="{C1DD1A8A-57D5-4A81-AD04-532B043C5611}"/>
          </ac:spMkLst>
        </pc:spChg>
        <pc:spChg chg="add del">
          <ac:chgData name="JAKUB KLUZA" userId="S::jkluza11@1lolask.onmicrosoft.com::edf2eea5-e567-4380-b57e-a8852f75272e" providerId="AD" clId="Web-{D5E35AF7-EA78-4ED1-A630-D7C40B4EAC6D}" dt="2020-11-18T17:23:21.941" v="328"/>
          <ac:spMkLst>
            <pc:docMk/>
            <pc:sldMk cId="650317164" sldId="256"/>
            <ac:spMk id="33" creationId="{007891EC-4501-44ED-A8C8-B11B6DB767AB}"/>
          </ac:spMkLst>
        </pc:spChg>
        <pc:spChg chg="add del">
          <ac:chgData name="JAKUB KLUZA" userId="S::jkluza11@1lolask.onmicrosoft.com::edf2eea5-e567-4380-b57e-a8852f75272e" providerId="AD" clId="Web-{D5E35AF7-EA78-4ED1-A630-D7C40B4EAC6D}" dt="2020-11-18T17:25:06.819" v="331"/>
          <ac:spMkLst>
            <pc:docMk/>
            <pc:sldMk cId="650317164" sldId="256"/>
            <ac:spMk id="35" creationId="{C1DD1A8A-57D5-4A81-AD04-532B043C5611}"/>
          </ac:spMkLst>
        </pc:spChg>
        <pc:spChg chg="add del">
          <ac:chgData name="JAKUB KLUZA" userId="S::jkluza11@1lolask.onmicrosoft.com::edf2eea5-e567-4380-b57e-a8852f75272e" providerId="AD" clId="Web-{D5E35AF7-EA78-4ED1-A630-D7C40B4EAC6D}" dt="2020-11-18T17:23:21.926" v="327"/>
          <ac:spMkLst>
            <pc:docMk/>
            <pc:sldMk cId="650317164" sldId="256"/>
            <ac:spMk id="38" creationId="{71B2258F-86CA-4D4D-8270-BC05FCDEBFB3}"/>
          </ac:spMkLst>
        </pc:spChg>
        <pc:spChg chg="add del">
          <ac:chgData name="JAKUB KLUZA" userId="S::jkluza11@1lolask.onmicrosoft.com::edf2eea5-e567-4380-b57e-a8852f75272e" providerId="AD" clId="Web-{D5E35AF7-EA78-4ED1-A630-D7C40B4EAC6D}" dt="2020-11-18T17:25:06.819" v="331"/>
          <ac:spMkLst>
            <pc:docMk/>
            <pc:sldMk cId="650317164" sldId="256"/>
            <ac:spMk id="40" creationId="{007891EC-4501-44ED-A8C8-B11B6DB767AB}"/>
          </ac:spMkLst>
        </pc:spChg>
        <pc:spChg chg="add">
          <ac:chgData name="JAKUB KLUZA" userId="S::jkluza11@1lolask.onmicrosoft.com::edf2eea5-e567-4380-b57e-a8852f75272e" providerId="AD" clId="Web-{D5E35AF7-EA78-4ED1-A630-D7C40B4EAC6D}" dt="2020-11-18T17:25:06.819" v="331"/>
          <ac:spMkLst>
            <pc:docMk/>
            <pc:sldMk cId="650317164" sldId="256"/>
            <ac:spMk id="45" creationId="{C1DD1A8A-57D5-4A81-AD04-532B043C5611}"/>
          </ac:spMkLst>
        </pc:spChg>
        <pc:spChg chg="add">
          <ac:chgData name="JAKUB KLUZA" userId="S::jkluza11@1lolask.onmicrosoft.com::edf2eea5-e567-4380-b57e-a8852f75272e" providerId="AD" clId="Web-{D5E35AF7-EA78-4ED1-A630-D7C40B4EAC6D}" dt="2020-11-18T17:25:06.819" v="331"/>
          <ac:spMkLst>
            <pc:docMk/>
            <pc:sldMk cId="650317164" sldId="256"/>
            <ac:spMk id="47" creationId="{007891EC-4501-44ED-A8C8-B11B6DB767AB}"/>
          </ac:spMkLst>
        </pc:spChg>
        <pc:picChg chg="del">
          <ac:chgData name="JAKUB KLUZA" userId="S::jkluza11@1lolask.onmicrosoft.com::edf2eea5-e567-4380-b57e-a8852f75272e" providerId="AD" clId="Web-{D5E35AF7-EA78-4ED1-A630-D7C40B4EAC6D}" dt="2020-11-18T17:20:27.531" v="315"/>
          <ac:picMkLst>
            <pc:docMk/>
            <pc:sldMk cId="650317164" sldId="256"/>
            <ac:picMk id="4" creationId="{5F0B2254-276C-4278-8F74-62C1E9E80334}"/>
          </ac:picMkLst>
        </pc:picChg>
        <pc:picChg chg="add del mod">
          <ac:chgData name="JAKUB KLUZA" userId="S::jkluza11@1lolask.onmicrosoft.com::edf2eea5-e567-4380-b57e-a8852f75272e" providerId="AD" clId="Web-{D5E35AF7-EA78-4ED1-A630-D7C40B4EAC6D}" dt="2020-11-18T17:20:36.015" v="318"/>
          <ac:picMkLst>
            <pc:docMk/>
            <pc:sldMk cId="650317164" sldId="256"/>
            <ac:picMk id="5" creationId="{C423297E-9870-4927-B8EE-28F11AC692A3}"/>
          </ac:picMkLst>
        </pc:picChg>
        <pc:picChg chg="add del mod ord">
          <ac:chgData name="JAKUB KLUZA" userId="S::jkluza11@1lolask.onmicrosoft.com::edf2eea5-e567-4380-b57e-a8852f75272e" providerId="AD" clId="Web-{D5E35AF7-EA78-4ED1-A630-D7C40B4EAC6D}" dt="2020-11-18T17:22:49.690" v="324"/>
          <ac:picMkLst>
            <pc:docMk/>
            <pc:sldMk cId="650317164" sldId="256"/>
            <ac:picMk id="6" creationId="{34E06957-7992-40B6-9F01-934469CA20E1}"/>
          </ac:picMkLst>
        </pc:picChg>
        <pc:picChg chg="add del mod ord">
          <ac:chgData name="JAKUB KLUZA" userId="S::jkluza11@1lolask.onmicrosoft.com::edf2eea5-e567-4380-b57e-a8852f75272e" providerId="AD" clId="Web-{D5E35AF7-EA78-4ED1-A630-D7C40B4EAC6D}" dt="2020-11-18T17:24:42.287" v="329"/>
          <ac:picMkLst>
            <pc:docMk/>
            <pc:sldMk cId="650317164" sldId="256"/>
            <ac:picMk id="7" creationId="{FB9B539F-B63E-4733-A5F0-A032EFAE1FE5}"/>
          </ac:picMkLst>
        </pc:picChg>
        <pc:picChg chg="add mod ord">
          <ac:chgData name="JAKUB KLUZA" userId="S::jkluza11@1lolask.onmicrosoft.com::edf2eea5-e567-4380-b57e-a8852f75272e" providerId="AD" clId="Web-{D5E35AF7-EA78-4ED1-A630-D7C40B4EAC6D}" dt="2020-11-18T17:25:06.819" v="331"/>
          <ac:picMkLst>
            <pc:docMk/>
            <pc:sldMk cId="650317164" sldId="256"/>
            <ac:picMk id="8" creationId="{A42AB592-7D69-4E60-93FB-9495DA406BC8}"/>
          </ac:picMkLst>
        </pc:picChg>
      </pc:sldChg>
      <pc:sldChg chg="modSp modTransition">
        <pc:chgData name="JAKUB KLUZA" userId="S::jkluza11@1lolask.onmicrosoft.com::edf2eea5-e567-4380-b57e-a8852f75272e" providerId="AD" clId="Web-{D5E35AF7-EA78-4ED1-A630-D7C40B4EAC6D}" dt="2020-11-18T18:18:55.567" v="854" actId="20577"/>
        <pc:sldMkLst>
          <pc:docMk/>
          <pc:sldMk cId="3914485513" sldId="257"/>
        </pc:sldMkLst>
        <pc:spChg chg="mod">
          <ac:chgData name="JAKUB KLUZA" userId="S::jkluza11@1lolask.onmicrosoft.com::edf2eea5-e567-4380-b57e-a8852f75272e" providerId="AD" clId="Web-{D5E35AF7-EA78-4ED1-A630-D7C40B4EAC6D}" dt="2020-11-18T18:18:55.567" v="854" actId="20577"/>
          <ac:spMkLst>
            <pc:docMk/>
            <pc:sldMk cId="3914485513" sldId="257"/>
            <ac:spMk id="3" creationId="{15B55780-55BD-488D-9D03-4860E7580E60}"/>
          </ac:spMkLst>
        </pc:spChg>
      </pc:sldChg>
      <pc:sldChg chg="addSp delSp modSp mod modTransition setClrOvrMap delDesignElem chgLayout">
        <pc:chgData name="JAKUB KLUZA" userId="S::jkluza11@1lolask.onmicrosoft.com::edf2eea5-e567-4380-b57e-a8852f75272e" providerId="AD" clId="Web-{D5E35AF7-EA78-4ED1-A630-D7C40B4EAC6D}" dt="2020-11-18T18:08:07.739" v="734" actId="20577"/>
        <pc:sldMkLst>
          <pc:docMk/>
          <pc:sldMk cId="3900936300" sldId="258"/>
        </pc:sldMkLst>
        <pc:spChg chg="mod ord">
          <ac:chgData name="JAKUB KLUZA" userId="S::jkluza11@1lolask.onmicrosoft.com::edf2eea5-e567-4380-b57e-a8852f75272e" providerId="AD" clId="Web-{D5E35AF7-EA78-4ED1-A630-D7C40B4EAC6D}" dt="2020-11-18T18:08:07.739" v="734" actId="20577"/>
          <ac:spMkLst>
            <pc:docMk/>
            <pc:sldMk cId="3900936300" sldId="258"/>
            <ac:spMk id="2" creationId="{DE3A723E-889C-402A-A6CE-5FE0B0CF0038}"/>
          </ac:spMkLst>
        </pc:spChg>
        <pc:spChg chg="mod ord">
          <ac:chgData name="JAKUB KLUZA" userId="S::jkluza11@1lolask.onmicrosoft.com::edf2eea5-e567-4380-b57e-a8852f75272e" providerId="AD" clId="Web-{D5E35AF7-EA78-4ED1-A630-D7C40B4EAC6D}" dt="2020-11-18T18:07:58.380" v="727"/>
          <ac:spMkLst>
            <pc:docMk/>
            <pc:sldMk cId="3900936300" sldId="258"/>
            <ac:spMk id="3" creationId="{D1CD8F71-7BA5-4D5B-8815-B1B5997FCF49}"/>
          </ac:spMkLst>
        </pc:spChg>
        <pc:spChg chg="add">
          <ac:chgData name="JAKUB KLUZA" userId="S::jkluza11@1lolask.onmicrosoft.com::edf2eea5-e567-4380-b57e-a8852f75272e" providerId="AD" clId="Web-{D5E35AF7-EA78-4ED1-A630-D7C40B4EAC6D}" dt="2020-11-18T18:07:58.380" v="727"/>
          <ac:spMkLst>
            <pc:docMk/>
            <pc:sldMk cId="3900936300" sldId="258"/>
            <ac:spMk id="28" creationId="{D928DD85-BB99-450D-A702-2683E0296282}"/>
          </ac:spMkLst>
        </pc:spChg>
        <pc:spChg chg="add">
          <ac:chgData name="JAKUB KLUZA" userId="S::jkluza11@1lolask.onmicrosoft.com::edf2eea5-e567-4380-b57e-a8852f75272e" providerId="AD" clId="Web-{D5E35AF7-EA78-4ED1-A630-D7C40B4EAC6D}" dt="2020-11-18T18:07:58.380" v="727"/>
          <ac:spMkLst>
            <pc:docMk/>
            <pc:sldMk cId="3900936300" sldId="258"/>
            <ac:spMk id="29" creationId="{240E5BD2-4019-4012-A1AA-628900E659E9}"/>
          </ac:spMkLst>
        </pc:spChg>
        <pc:spChg chg="del">
          <ac:chgData name="JAKUB KLUZA" userId="S::jkluza11@1lolask.onmicrosoft.com::edf2eea5-e567-4380-b57e-a8852f75272e" providerId="AD" clId="Web-{D5E35AF7-EA78-4ED1-A630-D7C40B4EAC6D}" dt="2020-11-18T17:01:04.831" v="85"/>
          <ac:spMkLst>
            <pc:docMk/>
            <pc:sldMk cId="3900936300" sldId="258"/>
            <ac:spMk id="56" creationId="{E8A8EAB8-D2FF-444D-B34B-7D32F106AD0E}"/>
          </ac:spMkLst>
        </pc:spChg>
        <pc:spChg chg="add del">
          <ac:chgData name="JAKUB KLUZA" userId="S::jkluza11@1lolask.onmicrosoft.com::edf2eea5-e567-4380-b57e-a8852f75272e" providerId="AD" clId="Web-{D5E35AF7-EA78-4ED1-A630-D7C40B4EAC6D}" dt="2020-11-18T17:02:47.568" v="95"/>
          <ac:spMkLst>
            <pc:docMk/>
            <pc:sldMk cId="3900936300" sldId="258"/>
            <ac:spMk id="65" creationId="{8F23F8A3-8FD7-4779-8323-FDC26BE99889}"/>
          </ac:spMkLst>
        </pc:spChg>
        <pc:spChg chg="add del">
          <ac:chgData name="JAKUB KLUZA" userId="S::jkluza11@1lolask.onmicrosoft.com::edf2eea5-e567-4380-b57e-a8852f75272e" providerId="AD" clId="Web-{D5E35AF7-EA78-4ED1-A630-D7C40B4EAC6D}" dt="2020-11-18T17:02:47.568" v="95"/>
          <ac:spMkLst>
            <pc:docMk/>
            <pc:sldMk cId="3900936300" sldId="258"/>
            <ac:spMk id="67" creationId="{F605C4CC-A25C-416F-8333-7CB7DC97D870}"/>
          </ac:spMkLst>
        </pc:spChg>
        <pc:spChg chg="add del">
          <ac:chgData name="JAKUB KLUZA" userId="S::jkluza11@1lolask.onmicrosoft.com::edf2eea5-e567-4380-b57e-a8852f75272e" providerId="AD" clId="Web-{D5E35AF7-EA78-4ED1-A630-D7C40B4EAC6D}" dt="2020-11-18T18:07:40.364" v="726"/>
          <ac:spMkLst>
            <pc:docMk/>
            <pc:sldMk cId="3900936300" sldId="258"/>
            <ac:spMk id="72" creationId="{8F23F8A3-8FD7-4779-8323-FDC26BE99889}"/>
          </ac:spMkLst>
        </pc:spChg>
        <pc:spChg chg="add del">
          <ac:chgData name="JAKUB KLUZA" userId="S::jkluza11@1lolask.onmicrosoft.com::edf2eea5-e567-4380-b57e-a8852f75272e" providerId="AD" clId="Web-{D5E35AF7-EA78-4ED1-A630-D7C40B4EAC6D}" dt="2020-11-18T18:07:40.364" v="726"/>
          <ac:spMkLst>
            <pc:docMk/>
            <pc:sldMk cId="3900936300" sldId="258"/>
            <ac:spMk id="74" creationId="{F605C4CC-A25C-416F-8333-7CB7DC97D870}"/>
          </ac:spMkLst>
        </pc:spChg>
        <pc:picChg chg="add del mod ord">
          <ac:chgData name="JAKUB KLUZA" userId="S::jkluza11@1lolask.onmicrosoft.com::edf2eea5-e567-4380-b57e-a8852f75272e" providerId="AD" clId="Web-{D5E35AF7-EA78-4ED1-A630-D7C40B4EAC6D}" dt="2020-11-18T17:01:34.520" v="87"/>
          <ac:picMkLst>
            <pc:docMk/>
            <pc:sldMk cId="3900936300" sldId="258"/>
            <ac:picMk id="4" creationId="{B65CB3D0-A751-41B5-AAEF-9381BF14B383}"/>
          </ac:picMkLst>
        </pc:picChg>
        <pc:picChg chg="add del mod">
          <ac:chgData name="JAKUB KLUZA" userId="S::jkluza11@1lolask.onmicrosoft.com::edf2eea5-e567-4380-b57e-a8852f75272e" providerId="AD" clId="Web-{D5E35AF7-EA78-4ED1-A630-D7C40B4EAC6D}" dt="2020-11-18T17:01:53.629" v="92"/>
          <ac:picMkLst>
            <pc:docMk/>
            <pc:sldMk cId="3900936300" sldId="258"/>
            <ac:picMk id="5" creationId="{1DB0A99E-7815-46B1-A41F-9143307359CA}"/>
          </ac:picMkLst>
        </pc:picChg>
        <pc:picChg chg="add mod ord">
          <ac:chgData name="JAKUB KLUZA" userId="S::jkluza11@1lolask.onmicrosoft.com::edf2eea5-e567-4380-b57e-a8852f75272e" providerId="AD" clId="Web-{D5E35AF7-EA78-4ED1-A630-D7C40B4EAC6D}" dt="2020-11-18T18:07:58.380" v="727"/>
          <ac:picMkLst>
            <pc:docMk/>
            <pc:sldMk cId="3900936300" sldId="258"/>
            <ac:picMk id="6" creationId="{EE0A614B-C15B-40D3-B297-CDA1294390BB}"/>
          </ac:picMkLst>
        </pc:picChg>
        <pc:picChg chg="del">
          <ac:chgData name="JAKUB KLUZA" userId="S::jkluza11@1lolask.onmicrosoft.com::edf2eea5-e567-4380-b57e-a8852f75272e" providerId="AD" clId="Web-{D5E35AF7-EA78-4ED1-A630-D7C40B4EAC6D}" dt="2020-11-18T16:59:03.797" v="74"/>
          <ac:picMkLst>
            <pc:docMk/>
            <pc:sldMk cId="3900936300" sldId="258"/>
            <ac:picMk id="27" creationId="{65C58387-1F37-4E83-9918-E26526B0E810}"/>
          </ac:picMkLst>
        </pc:picChg>
        <pc:cxnChg chg="del">
          <ac:chgData name="JAKUB KLUZA" userId="S::jkluza11@1lolask.onmicrosoft.com::edf2eea5-e567-4380-b57e-a8852f75272e" providerId="AD" clId="Web-{D5E35AF7-EA78-4ED1-A630-D7C40B4EAC6D}" dt="2020-11-18T17:01:04.831" v="85"/>
          <ac:cxnSpMkLst>
            <pc:docMk/>
            <pc:sldMk cId="3900936300" sldId="258"/>
            <ac:cxnSpMk id="58" creationId="{EEA38897-7BA3-4408-8083-3235339C4A60}"/>
          </ac:cxnSpMkLst>
        </pc:cxnChg>
        <pc:cxnChg chg="del">
          <ac:chgData name="JAKUB KLUZA" userId="S::jkluza11@1lolask.onmicrosoft.com::edf2eea5-e567-4380-b57e-a8852f75272e" providerId="AD" clId="Web-{D5E35AF7-EA78-4ED1-A630-D7C40B4EAC6D}" dt="2020-11-18T17:01:04.831" v="85"/>
          <ac:cxnSpMkLst>
            <pc:docMk/>
            <pc:sldMk cId="3900936300" sldId="258"/>
            <ac:cxnSpMk id="60" creationId="{F11AD06B-AB20-4097-8606-5DA00DBACE88}"/>
          </ac:cxnSpMkLst>
        </pc:cxnChg>
      </pc:sldChg>
      <pc:sldChg chg="addSp delSp modSp del">
        <pc:chgData name="JAKUB KLUZA" userId="S::jkluza11@1lolask.onmicrosoft.com::edf2eea5-e567-4380-b57e-a8852f75272e" providerId="AD" clId="Web-{D5E35AF7-EA78-4ED1-A630-D7C40B4EAC6D}" dt="2020-11-18T16:55:44.902" v="7"/>
        <pc:sldMkLst>
          <pc:docMk/>
          <pc:sldMk cId="821339048" sldId="260"/>
        </pc:sldMkLst>
        <pc:spChg chg="add del mod">
          <ac:chgData name="JAKUB KLUZA" userId="S::jkluza11@1lolask.onmicrosoft.com::edf2eea5-e567-4380-b57e-a8852f75272e" providerId="AD" clId="Web-{D5E35AF7-EA78-4ED1-A630-D7C40B4EAC6D}" dt="2020-11-18T16:55:22.183" v="1"/>
          <ac:spMkLst>
            <pc:docMk/>
            <pc:sldMk cId="821339048" sldId="260"/>
            <ac:spMk id="5" creationId="{52BA1FB6-5F28-4EBF-9ED8-1AEA7930CD6D}"/>
          </ac:spMkLst>
        </pc:spChg>
        <pc:spChg chg="add mod">
          <ac:chgData name="JAKUB KLUZA" userId="S::jkluza11@1lolask.onmicrosoft.com::edf2eea5-e567-4380-b57e-a8852f75272e" providerId="AD" clId="Web-{D5E35AF7-EA78-4ED1-A630-D7C40B4EAC6D}" dt="2020-11-18T16:55:37.370" v="6"/>
          <ac:spMkLst>
            <pc:docMk/>
            <pc:sldMk cId="821339048" sldId="260"/>
            <ac:spMk id="8" creationId="{0558DF86-C321-4069-BB03-D58911A5E568}"/>
          </ac:spMkLst>
        </pc:spChg>
        <pc:picChg chg="del">
          <ac:chgData name="JAKUB KLUZA" userId="S::jkluza11@1lolask.onmicrosoft.com::edf2eea5-e567-4380-b57e-a8852f75272e" providerId="AD" clId="Web-{D5E35AF7-EA78-4ED1-A630-D7C40B4EAC6D}" dt="2020-11-18T16:55:19.589" v="0"/>
          <ac:picMkLst>
            <pc:docMk/>
            <pc:sldMk cId="821339048" sldId="260"/>
            <ac:picMk id="4" creationId="{91743EF1-FB81-43CF-9649-5993B3A08EA5}"/>
          </ac:picMkLst>
        </pc:picChg>
        <pc:picChg chg="add del mod ord">
          <ac:chgData name="JAKUB KLUZA" userId="S::jkluza11@1lolask.onmicrosoft.com::edf2eea5-e567-4380-b57e-a8852f75272e" providerId="AD" clId="Web-{D5E35AF7-EA78-4ED1-A630-D7C40B4EAC6D}" dt="2020-11-18T16:55:37.370" v="6"/>
          <ac:picMkLst>
            <pc:docMk/>
            <pc:sldMk cId="821339048" sldId="260"/>
            <ac:picMk id="6" creationId="{FFD5021D-45CF-4588-9C63-6127F82C156A}"/>
          </ac:picMkLst>
        </pc:picChg>
      </pc:sldChg>
      <pc:sldChg chg="addSp delSp modSp del mod modTransition setBg setClrOvrMap">
        <pc:chgData name="JAKUB KLUZA" userId="S::jkluza11@1lolask.onmicrosoft.com::edf2eea5-e567-4380-b57e-a8852f75272e" providerId="AD" clId="Web-{D5E35AF7-EA78-4ED1-A630-D7C40B4EAC6D}" dt="2020-11-18T17:45:13.535" v="419"/>
        <pc:sldMkLst>
          <pc:docMk/>
          <pc:sldMk cId="3275347465" sldId="261"/>
        </pc:sldMkLst>
        <pc:spChg chg="mod">
          <ac:chgData name="JAKUB KLUZA" userId="S::jkluza11@1lolask.onmicrosoft.com::edf2eea5-e567-4380-b57e-a8852f75272e" providerId="AD" clId="Web-{D5E35AF7-EA78-4ED1-A630-D7C40B4EAC6D}" dt="2020-11-18T17:06:37.636" v="131"/>
          <ac:spMkLst>
            <pc:docMk/>
            <pc:sldMk cId="3275347465" sldId="261"/>
            <ac:spMk id="2" creationId="{DE3A723E-889C-402A-A6CE-5FE0B0CF0038}"/>
          </ac:spMkLst>
        </pc:spChg>
        <pc:spChg chg="mod">
          <ac:chgData name="JAKUB KLUZA" userId="S::jkluza11@1lolask.onmicrosoft.com::edf2eea5-e567-4380-b57e-a8852f75272e" providerId="AD" clId="Web-{D5E35AF7-EA78-4ED1-A630-D7C40B4EAC6D}" dt="2020-11-18T17:14:54.210" v="269" actId="20577"/>
          <ac:spMkLst>
            <pc:docMk/>
            <pc:sldMk cId="3275347465" sldId="261"/>
            <ac:spMk id="3" creationId="{D1CD8F71-7BA5-4D5B-8815-B1B5997FCF49}"/>
          </ac:spMkLst>
        </pc:spChg>
        <pc:spChg chg="add del">
          <ac:chgData name="JAKUB KLUZA" userId="S::jkluza11@1lolask.onmicrosoft.com::edf2eea5-e567-4380-b57e-a8852f75272e" providerId="AD" clId="Web-{D5E35AF7-EA78-4ED1-A630-D7C40B4EAC6D}" dt="2020-11-18T16:58:03.546" v="69"/>
          <ac:spMkLst>
            <pc:docMk/>
            <pc:sldMk cId="3275347465" sldId="261"/>
            <ac:spMk id="31" creationId="{FB5B0058-AF13-4859-B429-4EDDE2A26F7F}"/>
          </ac:spMkLst>
        </pc:spChg>
        <pc:spChg chg="add del">
          <ac:chgData name="JAKUB KLUZA" userId="S::jkluza11@1lolask.onmicrosoft.com::edf2eea5-e567-4380-b57e-a8852f75272e" providerId="AD" clId="Web-{D5E35AF7-EA78-4ED1-A630-D7C40B4EAC6D}" dt="2020-11-18T16:58:03.530" v="68"/>
          <ac:spMkLst>
            <pc:docMk/>
            <pc:sldMk cId="3275347465" sldId="261"/>
            <ac:spMk id="37" creationId="{07322A9E-F1EC-405E-8971-BA906EFFCCB8}"/>
          </ac:spMkLst>
        </pc:spChg>
        <pc:spChg chg="add del">
          <ac:chgData name="JAKUB KLUZA" userId="S::jkluza11@1lolask.onmicrosoft.com::edf2eea5-e567-4380-b57e-a8852f75272e" providerId="AD" clId="Web-{D5E35AF7-EA78-4ED1-A630-D7C40B4EAC6D}" dt="2020-11-18T16:58:55.672" v="73"/>
          <ac:spMkLst>
            <pc:docMk/>
            <pc:sldMk cId="3275347465" sldId="261"/>
            <ac:spMk id="38" creationId="{E49CC64F-7275-4E33-961B-0C5CDC439875}"/>
          </ac:spMkLst>
        </pc:spChg>
        <pc:spChg chg="add del">
          <ac:chgData name="JAKUB KLUZA" userId="S::jkluza11@1lolask.onmicrosoft.com::edf2eea5-e567-4380-b57e-a8852f75272e" providerId="AD" clId="Web-{D5E35AF7-EA78-4ED1-A630-D7C40B4EAC6D}" dt="2020-11-18T16:57:21.154" v="66"/>
          <ac:spMkLst>
            <pc:docMk/>
            <pc:sldMk cId="3275347465" sldId="261"/>
            <ac:spMk id="40" creationId="{E49CC64F-7275-4E33-961B-0C5CDC439875}"/>
          </ac:spMkLst>
        </pc:spChg>
        <pc:spChg chg="add del">
          <ac:chgData name="JAKUB KLUZA" userId="S::jkluza11@1lolask.onmicrosoft.com::edf2eea5-e567-4380-b57e-a8852f75272e" providerId="AD" clId="Web-{D5E35AF7-EA78-4ED1-A630-D7C40B4EAC6D}" dt="2020-11-18T17:06:37.636" v="132"/>
          <ac:spMkLst>
            <pc:docMk/>
            <pc:sldMk cId="3275347465" sldId="261"/>
            <ac:spMk id="41" creationId="{87CC2527-562A-4F69-B487-4371E5B243E7}"/>
          </ac:spMkLst>
        </pc:spChg>
        <pc:spChg chg="add del">
          <ac:chgData name="JAKUB KLUZA" userId="S::jkluza11@1lolask.onmicrosoft.com::edf2eea5-e567-4380-b57e-a8852f75272e" providerId="AD" clId="Web-{D5E35AF7-EA78-4ED1-A630-D7C40B4EAC6D}" dt="2020-11-18T16:58:03.530" v="68"/>
          <ac:spMkLst>
            <pc:docMk/>
            <pc:sldMk cId="3275347465" sldId="261"/>
            <ac:spMk id="42" creationId="{A5704422-1118-4FD1-95AD-29A064EB80D9}"/>
          </ac:spMkLst>
        </pc:spChg>
        <pc:spChg chg="add del">
          <ac:chgData name="JAKUB KLUZA" userId="S::jkluza11@1lolask.onmicrosoft.com::edf2eea5-e567-4380-b57e-a8852f75272e" providerId="AD" clId="Web-{D5E35AF7-EA78-4ED1-A630-D7C40B4EAC6D}" dt="2020-11-18T16:58:55.656" v="72"/>
          <ac:spMkLst>
            <pc:docMk/>
            <pc:sldMk cId="3275347465" sldId="261"/>
            <ac:spMk id="43" creationId="{9C6777B5-64F4-4200-B099-34168B69FE53}"/>
          </ac:spMkLst>
        </pc:spChg>
        <pc:spChg chg="add del">
          <ac:chgData name="JAKUB KLUZA" userId="S::jkluza11@1lolask.onmicrosoft.com::edf2eea5-e567-4380-b57e-a8852f75272e" providerId="AD" clId="Web-{D5E35AF7-EA78-4ED1-A630-D7C40B4EAC6D}" dt="2020-11-18T16:58:03.530" v="68"/>
          <ac:spMkLst>
            <pc:docMk/>
            <pc:sldMk cId="3275347465" sldId="261"/>
            <ac:spMk id="44" creationId="{A88B2AAA-B805-498E-A9E6-98B885855498}"/>
          </ac:spMkLst>
        </pc:spChg>
        <pc:spChg chg="add del">
          <ac:chgData name="JAKUB KLUZA" userId="S::jkluza11@1lolask.onmicrosoft.com::edf2eea5-e567-4380-b57e-a8852f75272e" providerId="AD" clId="Web-{D5E35AF7-EA78-4ED1-A630-D7C40B4EAC6D}" dt="2020-11-18T16:58:55.656" v="72"/>
          <ac:spMkLst>
            <pc:docMk/>
            <pc:sldMk cId="3275347465" sldId="261"/>
            <ac:spMk id="45" creationId="{9B37791B-B040-4694-BFDC-8DD132D86E8E}"/>
          </ac:spMkLst>
        </pc:spChg>
        <pc:spChg chg="add del">
          <ac:chgData name="JAKUB KLUZA" userId="S::jkluza11@1lolask.onmicrosoft.com::edf2eea5-e567-4380-b57e-a8852f75272e" providerId="AD" clId="Web-{D5E35AF7-EA78-4ED1-A630-D7C40B4EAC6D}" dt="2020-11-18T16:58:03.530" v="68"/>
          <ac:spMkLst>
            <pc:docMk/>
            <pc:sldMk cId="3275347465" sldId="261"/>
            <ac:spMk id="46" creationId="{9B8051E0-19D7-43E1-BFD9-E6DBFEB3A3F1}"/>
          </ac:spMkLst>
        </pc:spChg>
        <pc:spChg chg="add del">
          <ac:chgData name="JAKUB KLUZA" userId="S::jkluza11@1lolask.onmicrosoft.com::edf2eea5-e567-4380-b57e-a8852f75272e" providerId="AD" clId="Web-{D5E35AF7-EA78-4ED1-A630-D7C40B4EAC6D}" dt="2020-11-18T16:58:03.530" v="68"/>
          <ac:spMkLst>
            <pc:docMk/>
            <pc:sldMk cId="3275347465" sldId="261"/>
            <ac:spMk id="48" creationId="{4EDB2B02-86A2-46F5-A4BE-B7D9B10411D6}"/>
          </ac:spMkLst>
        </pc:spChg>
        <pc:spChg chg="add del">
          <ac:chgData name="JAKUB KLUZA" userId="S::jkluza11@1lolask.onmicrosoft.com::edf2eea5-e567-4380-b57e-a8852f75272e" providerId="AD" clId="Web-{D5E35AF7-EA78-4ED1-A630-D7C40B4EAC6D}" dt="2020-11-18T16:58:03.530" v="68"/>
          <ac:spMkLst>
            <pc:docMk/>
            <pc:sldMk cId="3275347465" sldId="261"/>
            <ac:spMk id="50" creationId="{43954639-FB5D-41F4-9560-6F6DFE778425}"/>
          </ac:spMkLst>
        </pc:spChg>
        <pc:spChg chg="add del">
          <ac:chgData name="JAKUB KLUZA" userId="S::jkluza11@1lolask.onmicrosoft.com::edf2eea5-e567-4380-b57e-a8852f75272e" providerId="AD" clId="Web-{D5E35AF7-EA78-4ED1-A630-D7C40B4EAC6D}" dt="2020-11-18T17:06:37.636" v="131"/>
          <ac:spMkLst>
            <pc:docMk/>
            <pc:sldMk cId="3275347465" sldId="261"/>
            <ac:spMk id="51" creationId="{5E8D2E83-FB3A-40E7-A9E5-7AB389D612B4}"/>
          </ac:spMkLst>
        </pc:spChg>
        <pc:spChg chg="add del">
          <ac:chgData name="JAKUB KLUZA" userId="S::jkluza11@1lolask.onmicrosoft.com::edf2eea5-e567-4380-b57e-a8852f75272e" providerId="AD" clId="Web-{D5E35AF7-EA78-4ED1-A630-D7C40B4EAC6D}" dt="2020-11-18T16:58:03.530" v="68"/>
          <ac:spMkLst>
            <pc:docMk/>
            <pc:sldMk cId="3275347465" sldId="261"/>
            <ac:spMk id="52" creationId="{E898931C-0323-41FA-A036-20F818B1FF81}"/>
          </ac:spMkLst>
        </pc:spChg>
        <pc:spChg chg="add">
          <ac:chgData name="JAKUB KLUZA" userId="S::jkluza11@1lolask.onmicrosoft.com::edf2eea5-e567-4380-b57e-a8852f75272e" providerId="AD" clId="Web-{D5E35AF7-EA78-4ED1-A630-D7C40B4EAC6D}" dt="2020-11-18T17:06:37.636" v="132"/>
          <ac:spMkLst>
            <pc:docMk/>
            <pc:sldMk cId="3275347465" sldId="261"/>
            <ac:spMk id="53" creationId="{87CC2527-562A-4F69-B487-4371E5B243E7}"/>
          </ac:spMkLst>
        </pc:spChg>
        <pc:spChg chg="add del">
          <ac:chgData name="JAKUB KLUZA" userId="S::jkluza11@1lolask.onmicrosoft.com::edf2eea5-e567-4380-b57e-a8852f75272e" providerId="AD" clId="Web-{D5E35AF7-EA78-4ED1-A630-D7C40B4EAC6D}" dt="2020-11-18T16:58:03.530" v="68"/>
          <ac:spMkLst>
            <pc:docMk/>
            <pc:sldMk cId="3275347465" sldId="261"/>
            <ac:spMk id="54" creationId="{89AFE9DD-0792-4B98-B4EB-97ACA17E6AA8}"/>
          </ac:spMkLst>
        </pc:spChg>
        <pc:spChg chg="add del">
          <ac:chgData name="JAKUB KLUZA" userId="S::jkluza11@1lolask.onmicrosoft.com::edf2eea5-e567-4380-b57e-a8852f75272e" providerId="AD" clId="Web-{D5E35AF7-EA78-4ED1-A630-D7C40B4EAC6D}" dt="2020-11-18T16:58:03.530" v="68"/>
          <ac:spMkLst>
            <pc:docMk/>
            <pc:sldMk cId="3275347465" sldId="261"/>
            <ac:spMk id="56" creationId="{3981F5C4-9AE1-404E-AF44-A4E6DB374F9D}"/>
          </ac:spMkLst>
        </pc:spChg>
        <pc:spChg chg="add del">
          <ac:chgData name="JAKUB KLUZA" userId="S::jkluza11@1lolask.onmicrosoft.com::edf2eea5-e567-4380-b57e-a8852f75272e" providerId="AD" clId="Web-{D5E35AF7-EA78-4ED1-A630-D7C40B4EAC6D}" dt="2020-11-18T16:58:03.530" v="68"/>
          <ac:spMkLst>
            <pc:docMk/>
            <pc:sldMk cId="3275347465" sldId="261"/>
            <ac:spMk id="58" creationId="{763C1781-8726-4FAC-8C45-FF40376BE409}"/>
          </ac:spMkLst>
        </pc:spChg>
        <pc:spChg chg="add del">
          <ac:chgData name="JAKUB KLUZA" userId="S::jkluza11@1lolask.onmicrosoft.com::edf2eea5-e567-4380-b57e-a8852f75272e" providerId="AD" clId="Web-{D5E35AF7-EA78-4ED1-A630-D7C40B4EAC6D}" dt="2020-11-18T16:58:03.530" v="68"/>
          <ac:spMkLst>
            <pc:docMk/>
            <pc:sldMk cId="3275347465" sldId="261"/>
            <ac:spMk id="60" creationId="{301491B5-56C7-43DC-A3D9-861EECCA056A}"/>
          </ac:spMkLst>
        </pc:spChg>
        <pc:spChg chg="add del">
          <ac:chgData name="JAKUB KLUZA" userId="S::jkluza11@1lolask.onmicrosoft.com::edf2eea5-e567-4380-b57e-a8852f75272e" providerId="AD" clId="Web-{D5E35AF7-EA78-4ED1-A630-D7C40B4EAC6D}" dt="2020-11-18T16:58:03.530" v="68"/>
          <ac:spMkLst>
            <pc:docMk/>
            <pc:sldMk cId="3275347465" sldId="261"/>
            <ac:spMk id="62" creationId="{237E2353-22DF-46E0-A200-FB30F8F394E2}"/>
          </ac:spMkLst>
        </pc:spChg>
        <pc:spChg chg="add del">
          <ac:chgData name="JAKUB KLUZA" userId="S::jkluza11@1lolask.onmicrosoft.com::edf2eea5-e567-4380-b57e-a8852f75272e" providerId="AD" clId="Web-{D5E35AF7-EA78-4ED1-A630-D7C40B4EAC6D}" dt="2020-11-18T16:58:03.530" v="68"/>
          <ac:spMkLst>
            <pc:docMk/>
            <pc:sldMk cId="3275347465" sldId="261"/>
            <ac:spMk id="64" creationId="{DD6138DB-057B-45F7-A5F4-E7BFDA20D02C}"/>
          </ac:spMkLst>
        </pc:spChg>
        <pc:spChg chg="add del">
          <ac:chgData name="JAKUB KLUZA" userId="S::jkluza11@1lolask.onmicrosoft.com::edf2eea5-e567-4380-b57e-a8852f75272e" providerId="AD" clId="Web-{D5E35AF7-EA78-4ED1-A630-D7C40B4EAC6D}" dt="2020-11-18T16:58:03.530" v="68"/>
          <ac:spMkLst>
            <pc:docMk/>
            <pc:sldMk cId="3275347465" sldId="261"/>
            <ac:spMk id="66" creationId="{79A54AB1-B64F-4843-BFAB-81CB74E66B65}"/>
          </ac:spMkLst>
        </pc:spChg>
        <pc:grpChg chg="add del">
          <ac:chgData name="JAKUB KLUZA" userId="S::jkluza11@1lolask.onmicrosoft.com::edf2eea5-e567-4380-b57e-a8852f75272e" providerId="AD" clId="Web-{D5E35AF7-EA78-4ED1-A630-D7C40B4EAC6D}" dt="2020-11-18T16:58:55.656" v="72"/>
          <ac:grpSpMkLst>
            <pc:docMk/>
            <pc:sldMk cId="3275347465" sldId="261"/>
            <ac:grpSpMk id="47" creationId="{4252769E-B9F0-4068-A645-5BBEF16E9C28}"/>
          </ac:grpSpMkLst>
        </pc:grpChg>
        <pc:picChg chg="add mod ord">
          <ac:chgData name="JAKUB KLUZA" userId="S::jkluza11@1lolask.onmicrosoft.com::edf2eea5-e567-4380-b57e-a8852f75272e" providerId="AD" clId="Web-{D5E35AF7-EA78-4ED1-A630-D7C40B4EAC6D}" dt="2020-11-18T17:06:37.636" v="131"/>
          <ac:picMkLst>
            <pc:docMk/>
            <pc:sldMk cId="3275347465" sldId="261"/>
            <ac:picMk id="4" creationId="{9A89F17F-A81F-468C-B578-51C5F94C0DEE}"/>
          </ac:picMkLst>
        </pc:picChg>
        <pc:cxnChg chg="add del">
          <ac:chgData name="JAKUB KLUZA" userId="S::jkluza11@1lolask.onmicrosoft.com::edf2eea5-e567-4380-b57e-a8852f75272e" providerId="AD" clId="Web-{D5E35AF7-EA78-4ED1-A630-D7C40B4EAC6D}" dt="2020-11-18T16:58:03.546" v="69"/>
          <ac:cxnSpMkLst>
            <pc:docMk/>
            <pc:sldMk cId="3275347465" sldId="261"/>
            <ac:cxnSpMk id="33" creationId="{C4C8A451-B6C1-4CB1-95FC-2DBDEC61FF17}"/>
          </ac:cxnSpMkLst>
        </pc:cxnChg>
        <pc:cxnChg chg="add del">
          <ac:chgData name="JAKUB KLUZA" userId="S::jkluza11@1lolask.onmicrosoft.com::edf2eea5-e567-4380-b57e-a8852f75272e" providerId="AD" clId="Web-{D5E35AF7-EA78-4ED1-A630-D7C40B4EAC6D}" dt="2020-11-18T16:58:03.546" v="69"/>
          <ac:cxnSpMkLst>
            <pc:docMk/>
            <pc:sldMk cId="3275347465" sldId="261"/>
            <ac:cxnSpMk id="35" creationId="{E8439DD6-1CCF-48C6-AF10-B7018793022A}"/>
          </ac:cxnSpMkLst>
        </pc:cxnChg>
        <pc:cxnChg chg="add del">
          <ac:chgData name="JAKUB KLUZA" userId="S::jkluza11@1lolask.onmicrosoft.com::edf2eea5-e567-4380-b57e-a8852f75272e" providerId="AD" clId="Web-{D5E35AF7-EA78-4ED1-A630-D7C40B4EAC6D}" dt="2020-11-18T17:06:37.636" v="132"/>
          <ac:cxnSpMkLst>
            <pc:docMk/>
            <pc:sldMk cId="3275347465" sldId="261"/>
            <ac:cxnSpMk id="49" creationId="{BCDAEC91-5BCE-4B55-9CC0-43EF94CB734B}"/>
          </ac:cxnSpMkLst>
        </pc:cxnChg>
        <pc:cxnChg chg="add">
          <ac:chgData name="JAKUB KLUZA" userId="S::jkluza11@1lolask.onmicrosoft.com::edf2eea5-e567-4380-b57e-a8852f75272e" providerId="AD" clId="Web-{D5E35AF7-EA78-4ED1-A630-D7C40B4EAC6D}" dt="2020-11-18T17:06:37.636" v="132"/>
          <ac:cxnSpMkLst>
            <pc:docMk/>
            <pc:sldMk cId="3275347465" sldId="261"/>
            <ac:cxnSpMk id="55" creationId="{BCDAEC91-5BCE-4B55-9CC0-43EF94CB734B}"/>
          </ac:cxnSpMkLst>
        </pc:cxnChg>
      </pc:sldChg>
      <pc:sldChg chg="addSp delSp modSp ord modTransition">
        <pc:chgData name="JAKUB KLUZA" userId="S::jkluza11@1lolask.onmicrosoft.com::edf2eea5-e567-4380-b57e-a8852f75272e" providerId="AD" clId="Web-{D5E35AF7-EA78-4ED1-A630-D7C40B4EAC6D}" dt="2020-11-18T17:43:42.298" v="412"/>
        <pc:sldMkLst>
          <pc:docMk/>
          <pc:sldMk cId="1268709262" sldId="262"/>
        </pc:sldMkLst>
        <pc:spChg chg="mod">
          <ac:chgData name="JAKUB KLUZA" userId="S::jkluza11@1lolask.onmicrosoft.com::edf2eea5-e567-4380-b57e-a8852f75272e" providerId="AD" clId="Web-{D5E35AF7-EA78-4ED1-A630-D7C40B4EAC6D}" dt="2020-11-18T17:40:05.746" v="351" actId="14100"/>
          <ac:spMkLst>
            <pc:docMk/>
            <pc:sldMk cId="1268709262" sldId="262"/>
            <ac:spMk id="2" creationId="{DE3A723E-889C-402A-A6CE-5FE0B0CF0038}"/>
          </ac:spMkLst>
        </pc:spChg>
        <pc:spChg chg="mod ord">
          <ac:chgData name="JAKUB KLUZA" userId="S::jkluza11@1lolask.onmicrosoft.com::edf2eea5-e567-4380-b57e-a8852f75272e" providerId="AD" clId="Web-{D5E35AF7-EA78-4ED1-A630-D7C40B4EAC6D}" dt="2020-11-18T17:43:10.204" v="411" actId="14100"/>
          <ac:spMkLst>
            <pc:docMk/>
            <pc:sldMk cId="1268709262" sldId="262"/>
            <ac:spMk id="3" creationId="{D1CD8F71-7BA5-4D5B-8815-B1B5997FCF49}"/>
          </ac:spMkLst>
        </pc:spChg>
        <pc:spChg chg="del">
          <ac:chgData name="JAKUB KLUZA" userId="S::jkluza11@1lolask.onmicrosoft.com::edf2eea5-e567-4380-b57e-a8852f75272e" providerId="AD" clId="Web-{D5E35AF7-EA78-4ED1-A630-D7C40B4EAC6D}" dt="2020-11-18T17:12:43.254" v="257"/>
          <ac:spMkLst>
            <pc:docMk/>
            <pc:sldMk cId="1268709262" sldId="262"/>
            <ac:spMk id="31" creationId="{FB5B0058-AF13-4859-B429-4EDDE2A26F7F}"/>
          </ac:spMkLst>
        </pc:spChg>
        <pc:spChg chg="add">
          <ac:chgData name="JAKUB KLUZA" userId="S::jkluza11@1lolask.onmicrosoft.com::edf2eea5-e567-4380-b57e-a8852f75272e" providerId="AD" clId="Web-{D5E35AF7-EA78-4ED1-A630-D7C40B4EAC6D}" dt="2020-11-18T17:12:43.254" v="257"/>
          <ac:spMkLst>
            <pc:docMk/>
            <pc:sldMk cId="1268709262" sldId="262"/>
            <ac:spMk id="40" creationId="{B95B9BA8-1D69-4796-85F5-B6D0BD52354B}"/>
          </ac:spMkLst>
        </pc:spChg>
        <pc:grpChg chg="add">
          <ac:chgData name="JAKUB KLUZA" userId="S::jkluza11@1lolask.onmicrosoft.com::edf2eea5-e567-4380-b57e-a8852f75272e" providerId="AD" clId="Web-{D5E35AF7-EA78-4ED1-A630-D7C40B4EAC6D}" dt="2020-11-18T17:12:43.254" v="257"/>
          <ac:grpSpMkLst>
            <pc:docMk/>
            <pc:sldMk cId="1268709262" sldId="262"/>
            <ac:grpSpMk id="42" creationId="{0EAC7AFE-68C0-41EB-A1C7-108E60D7C338}"/>
          </ac:grpSpMkLst>
        </pc:grpChg>
        <pc:picChg chg="add mod">
          <ac:chgData name="JAKUB KLUZA" userId="S::jkluza11@1lolask.onmicrosoft.com::edf2eea5-e567-4380-b57e-a8852f75272e" providerId="AD" clId="Web-{D5E35AF7-EA78-4ED1-A630-D7C40B4EAC6D}" dt="2020-11-18T17:12:43.254" v="257"/>
          <ac:picMkLst>
            <pc:docMk/>
            <pc:sldMk cId="1268709262" sldId="262"/>
            <ac:picMk id="4" creationId="{93EB8C0B-5D35-4FF0-9B90-B08A5A0443DA}"/>
          </ac:picMkLst>
        </pc:picChg>
        <pc:cxnChg chg="del">
          <ac:chgData name="JAKUB KLUZA" userId="S::jkluza11@1lolask.onmicrosoft.com::edf2eea5-e567-4380-b57e-a8852f75272e" providerId="AD" clId="Web-{D5E35AF7-EA78-4ED1-A630-D7C40B4EAC6D}" dt="2020-11-18T17:12:43.254" v="257"/>
          <ac:cxnSpMkLst>
            <pc:docMk/>
            <pc:sldMk cId="1268709262" sldId="262"/>
            <ac:cxnSpMk id="33" creationId="{C4C8A451-B6C1-4CB1-95FC-2DBDEC61FF17}"/>
          </ac:cxnSpMkLst>
        </pc:cxnChg>
        <pc:cxnChg chg="del">
          <ac:chgData name="JAKUB KLUZA" userId="S::jkluza11@1lolask.onmicrosoft.com::edf2eea5-e567-4380-b57e-a8852f75272e" providerId="AD" clId="Web-{D5E35AF7-EA78-4ED1-A630-D7C40B4EAC6D}" dt="2020-11-18T17:12:43.254" v="257"/>
          <ac:cxnSpMkLst>
            <pc:docMk/>
            <pc:sldMk cId="1268709262" sldId="262"/>
            <ac:cxnSpMk id="35" creationId="{E8439DD6-1CCF-48C6-AF10-B7018793022A}"/>
          </ac:cxnSpMkLst>
        </pc:cxnChg>
      </pc:sldChg>
      <pc:sldChg chg="addSp delSp modSp add mod replId modTransition setClrOvrMap modShow">
        <pc:chgData name="JAKUB KLUZA" userId="S::jkluza11@1lolask.onmicrosoft.com::edf2eea5-e567-4380-b57e-a8852f75272e" providerId="AD" clId="Web-{D5E35AF7-EA78-4ED1-A630-D7C40B4EAC6D}" dt="2020-11-18T18:19:31.880" v="864" actId="20577"/>
        <pc:sldMkLst>
          <pc:docMk/>
          <pc:sldMk cId="2501443092" sldId="263"/>
        </pc:sldMkLst>
        <pc:spChg chg="mod">
          <ac:chgData name="JAKUB KLUZA" userId="S::jkluza11@1lolask.onmicrosoft.com::edf2eea5-e567-4380-b57e-a8852f75272e" providerId="AD" clId="Web-{D5E35AF7-EA78-4ED1-A630-D7C40B4EAC6D}" dt="2020-11-18T18:19:31.880" v="864" actId="20577"/>
          <ac:spMkLst>
            <pc:docMk/>
            <pc:sldMk cId="2501443092" sldId="263"/>
            <ac:spMk id="2" creationId="{DE3A723E-889C-402A-A6CE-5FE0B0CF0038}"/>
          </ac:spMkLst>
        </pc:spChg>
        <pc:spChg chg="mod">
          <ac:chgData name="JAKUB KLUZA" userId="S::jkluza11@1lolask.onmicrosoft.com::edf2eea5-e567-4380-b57e-a8852f75272e" providerId="AD" clId="Web-{D5E35AF7-EA78-4ED1-A630-D7C40B4EAC6D}" dt="2020-11-18T18:19:21.427" v="859" actId="20577"/>
          <ac:spMkLst>
            <pc:docMk/>
            <pc:sldMk cId="2501443092" sldId="263"/>
            <ac:spMk id="3" creationId="{D1CD8F71-7BA5-4D5B-8815-B1B5997FCF49}"/>
          </ac:spMkLst>
        </pc:spChg>
        <pc:spChg chg="del">
          <ac:chgData name="JAKUB KLUZA" userId="S::jkluza11@1lolask.onmicrosoft.com::edf2eea5-e567-4380-b57e-a8852f75272e" providerId="AD" clId="Web-{D5E35AF7-EA78-4ED1-A630-D7C40B4EAC6D}" dt="2020-11-18T18:17:22.737" v="836"/>
          <ac:spMkLst>
            <pc:docMk/>
            <pc:sldMk cId="2501443092" sldId="263"/>
            <ac:spMk id="31" creationId="{FB5B0058-AF13-4859-B429-4EDDE2A26F7F}"/>
          </ac:spMkLst>
        </pc:spChg>
        <pc:spChg chg="add">
          <ac:chgData name="JAKUB KLUZA" userId="S::jkluza11@1lolask.onmicrosoft.com::edf2eea5-e567-4380-b57e-a8852f75272e" providerId="AD" clId="Web-{D5E35AF7-EA78-4ED1-A630-D7C40B4EAC6D}" dt="2020-11-18T18:17:22.737" v="836"/>
          <ac:spMkLst>
            <pc:docMk/>
            <pc:sldMk cId="2501443092" sldId="263"/>
            <ac:spMk id="40" creationId="{9AA72BD9-2C5A-4EDC-931F-5AA08EACA0F3}"/>
          </ac:spMkLst>
        </pc:spChg>
        <pc:spChg chg="add">
          <ac:chgData name="JAKUB KLUZA" userId="S::jkluza11@1lolask.onmicrosoft.com::edf2eea5-e567-4380-b57e-a8852f75272e" providerId="AD" clId="Web-{D5E35AF7-EA78-4ED1-A630-D7C40B4EAC6D}" dt="2020-11-18T18:17:22.737" v="836"/>
          <ac:spMkLst>
            <pc:docMk/>
            <pc:sldMk cId="2501443092" sldId="263"/>
            <ac:spMk id="42" creationId="{DD3981AC-7B61-4947-BCF3-F7AA7FA385B9}"/>
          </ac:spMkLst>
        </pc:spChg>
        <pc:spChg chg="add">
          <ac:chgData name="JAKUB KLUZA" userId="S::jkluza11@1lolask.onmicrosoft.com::edf2eea5-e567-4380-b57e-a8852f75272e" providerId="AD" clId="Web-{D5E35AF7-EA78-4ED1-A630-D7C40B4EAC6D}" dt="2020-11-18T18:17:22.737" v="836"/>
          <ac:spMkLst>
            <pc:docMk/>
            <pc:sldMk cId="2501443092" sldId="263"/>
            <ac:spMk id="44" creationId="{55D4142C-5077-457F-A6AD-3FECFDB39685}"/>
          </ac:spMkLst>
        </pc:spChg>
        <pc:spChg chg="add">
          <ac:chgData name="JAKUB KLUZA" userId="S::jkluza11@1lolask.onmicrosoft.com::edf2eea5-e567-4380-b57e-a8852f75272e" providerId="AD" clId="Web-{D5E35AF7-EA78-4ED1-A630-D7C40B4EAC6D}" dt="2020-11-18T18:17:22.737" v="836"/>
          <ac:spMkLst>
            <pc:docMk/>
            <pc:sldMk cId="2501443092" sldId="263"/>
            <ac:spMk id="46" creationId="{7A5F0580-5EE9-419F-96EE-B6529EF6E7D0}"/>
          </ac:spMkLst>
        </pc:spChg>
        <pc:picChg chg="add mod ord">
          <ac:chgData name="JAKUB KLUZA" userId="S::jkluza11@1lolask.onmicrosoft.com::edf2eea5-e567-4380-b57e-a8852f75272e" providerId="AD" clId="Web-{D5E35AF7-EA78-4ED1-A630-D7C40B4EAC6D}" dt="2020-11-18T18:17:22.737" v="836"/>
          <ac:picMkLst>
            <pc:docMk/>
            <pc:sldMk cId="2501443092" sldId="263"/>
            <ac:picMk id="4" creationId="{1C39DFD7-1A7A-4D69-8072-9A4B83016A10}"/>
          </ac:picMkLst>
        </pc:picChg>
        <pc:cxnChg chg="del">
          <ac:chgData name="JAKUB KLUZA" userId="S::jkluza11@1lolask.onmicrosoft.com::edf2eea5-e567-4380-b57e-a8852f75272e" providerId="AD" clId="Web-{D5E35AF7-EA78-4ED1-A630-D7C40B4EAC6D}" dt="2020-11-18T18:17:22.737" v="836"/>
          <ac:cxnSpMkLst>
            <pc:docMk/>
            <pc:sldMk cId="2501443092" sldId="263"/>
            <ac:cxnSpMk id="33" creationId="{C4C8A451-B6C1-4CB1-95FC-2DBDEC61FF17}"/>
          </ac:cxnSpMkLst>
        </pc:cxnChg>
        <pc:cxnChg chg="del">
          <ac:chgData name="JAKUB KLUZA" userId="S::jkluza11@1lolask.onmicrosoft.com::edf2eea5-e567-4380-b57e-a8852f75272e" providerId="AD" clId="Web-{D5E35AF7-EA78-4ED1-A630-D7C40B4EAC6D}" dt="2020-11-18T18:17:22.737" v="836"/>
          <ac:cxnSpMkLst>
            <pc:docMk/>
            <pc:sldMk cId="2501443092" sldId="263"/>
            <ac:cxnSpMk id="35" creationId="{E8439DD6-1CCF-48C6-AF10-B7018793022A}"/>
          </ac:cxnSpMkLst>
        </pc:cxnChg>
      </pc:sldChg>
      <pc:sldChg chg="addSp delSp modSp add mod ord replId modTransition setBg setClrOvrMap">
        <pc:chgData name="JAKUB KLUZA" userId="S::jkluza11@1lolask.onmicrosoft.com::edf2eea5-e567-4380-b57e-a8852f75272e" providerId="AD" clId="Web-{D5E35AF7-EA78-4ED1-A630-D7C40B4EAC6D}" dt="2020-11-18T18:15:30.890" v="821" actId="20577"/>
        <pc:sldMkLst>
          <pc:docMk/>
          <pc:sldMk cId="2450439357" sldId="264"/>
        </pc:sldMkLst>
        <pc:spChg chg="mod">
          <ac:chgData name="JAKUB KLUZA" userId="S::jkluza11@1lolask.onmicrosoft.com::edf2eea5-e567-4380-b57e-a8852f75272e" providerId="AD" clId="Web-{D5E35AF7-EA78-4ED1-A630-D7C40B4EAC6D}" dt="2020-11-18T18:14:59.624" v="808"/>
          <ac:spMkLst>
            <pc:docMk/>
            <pc:sldMk cId="2450439357" sldId="264"/>
            <ac:spMk id="2" creationId="{DE3A723E-889C-402A-A6CE-5FE0B0CF0038}"/>
          </ac:spMkLst>
        </pc:spChg>
        <pc:spChg chg="mod">
          <ac:chgData name="JAKUB KLUZA" userId="S::jkluza11@1lolask.onmicrosoft.com::edf2eea5-e567-4380-b57e-a8852f75272e" providerId="AD" clId="Web-{D5E35AF7-EA78-4ED1-A630-D7C40B4EAC6D}" dt="2020-11-18T18:15:30.890" v="821" actId="20577"/>
          <ac:spMkLst>
            <pc:docMk/>
            <pc:sldMk cId="2450439357" sldId="264"/>
            <ac:spMk id="3" creationId="{D1CD8F71-7BA5-4D5B-8815-B1B5997FCF49}"/>
          </ac:spMkLst>
        </pc:spChg>
        <pc:spChg chg="add del">
          <ac:chgData name="JAKUB KLUZA" userId="S::jkluza11@1lolask.onmicrosoft.com::edf2eea5-e567-4380-b57e-a8852f75272e" providerId="AD" clId="Web-{D5E35AF7-EA78-4ED1-A630-D7C40B4EAC6D}" dt="2020-11-18T18:14:59.624" v="808"/>
          <ac:spMkLst>
            <pc:docMk/>
            <pc:sldMk cId="2450439357" sldId="264"/>
            <ac:spMk id="31" creationId="{FB5B0058-AF13-4859-B429-4EDDE2A26F7F}"/>
          </ac:spMkLst>
        </pc:spChg>
        <pc:spChg chg="add">
          <ac:chgData name="JAKUB KLUZA" userId="S::jkluza11@1lolask.onmicrosoft.com::edf2eea5-e567-4380-b57e-a8852f75272e" providerId="AD" clId="Web-{D5E35AF7-EA78-4ED1-A630-D7C40B4EAC6D}" dt="2020-11-18T18:14:59.624" v="808"/>
          <ac:spMkLst>
            <pc:docMk/>
            <pc:sldMk cId="2450439357" sldId="264"/>
            <ac:spMk id="37" creationId="{A81E7530-396C-45F0-92F4-A885648D1631}"/>
          </ac:spMkLst>
        </pc:spChg>
        <pc:spChg chg="add del">
          <ac:chgData name="JAKUB KLUZA" userId="S::jkluza11@1lolask.onmicrosoft.com::edf2eea5-e567-4380-b57e-a8852f75272e" providerId="AD" clId="Web-{D5E35AF7-EA78-4ED1-A630-D7C40B4EAC6D}" dt="2020-11-18T18:14:59.608" v="807"/>
          <ac:spMkLst>
            <pc:docMk/>
            <pc:sldMk cId="2450439357" sldId="264"/>
            <ac:spMk id="40" creationId="{CF62D2A7-8207-488C-9F46-316BA81A16C8}"/>
          </ac:spMkLst>
        </pc:spChg>
        <pc:spChg chg="add">
          <ac:chgData name="JAKUB KLUZA" userId="S::jkluza11@1lolask.onmicrosoft.com::edf2eea5-e567-4380-b57e-a8852f75272e" providerId="AD" clId="Web-{D5E35AF7-EA78-4ED1-A630-D7C40B4EAC6D}" dt="2020-11-18T18:14:59.624" v="808"/>
          <ac:spMkLst>
            <pc:docMk/>
            <pc:sldMk cId="2450439357" sldId="264"/>
            <ac:spMk id="42" creationId="{7316481C-0A49-4796-812B-0D64F063B720}"/>
          </ac:spMkLst>
        </pc:spChg>
        <pc:spChg chg="add">
          <ac:chgData name="JAKUB KLUZA" userId="S::jkluza11@1lolask.onmicrosoft.com::edf2eea5-e567-4380-b57e-a8852f75272e" providerId="AD" clId="Web-{D5E35AF7-EA78-4ED1-A630-D7C40B4EAC6D}" dt="2020-11-18T18:14:59.624" v="808"/>
          <ac:spMkLst>
            <pc:docMk/>
            <pc:sldMk cId="2450439357" sldId="264"/>
            <ac:spMk id="44" creationId="{A5271697-90F1-4A23-8EF2-0179F2EAFACB}"/>
          </ac:spMkLst>
        </pc:spChg>
        <pc:spChg chg="add">
          <ac:chgData name="JAKUB KLUZA" userId="S::jkluza11@1lolask.onmicrosoft.com::edf2eea5-e567-4380-b57e-a8852f75272e" providerId="AD" clId="Web-{D5E35AF7-EA78-4ED1-A630-D7C40B4EAC6D}" dt="2020-11-18T18:14:59.624" v="808"/>
          <ac:spMkLst>
            <pc:docMk/>
            <pc:sldMk cId="2450439357" sldId="264"/>
            <ac:spMk id="68" creationId="{D9F5512A-48E1-4C07-B75E-3CCC517B6804}"/>
          </ac:spMkLst>
        </pc:spChg>
        <pc:grpChg chg="add">
          <ac:chgData name="JAKUB KLUZA" userId="S::jkluza11@1lolask.onmicrosoft.com::edf2eea5-e567-4380-b57e-a8852f75272e" providerId="AD" clId="Web-{D5E35AF7-EA78-4ED1-A630-D7C40B4EAC6D}" dt="2020-11-18T18:14:59.624" v="808"/>
          <ac:grpSpMkLst>
            <pc:docMk/>
            <pc:sldMk cId="2450439357" sldId="264"/>
            <ac:grpSpMk id="46" creationId="{81DE8B58-F373-409E-A253-4380A66091D4}"/>
          </ac:grpSpMkLst>
        </pc:grpChg>
        <pc:picChg chg="add mod ord">
          <ac:chgData name="JAKUB KLUZA" userId="S::jkluza11@1lolask.onmicrosoft.com::edf2eea5-e567-4380-b57e-a8852f75272e" providerId="AD" clId="Web-{D5E35AF7-EA78-4ED1-A630-D7C40B4EAC6D}" dt="2020-11-18T18:14:59.624" v="808"/>
          <ac:picMkLst>
            <pc:docMk/>
            <pc:sldMk cId="2450439357" sldId="264"/>
            <ac:picMk id="4" creationId="{4F6B7A6D-5AA1-4003-B412-3A2617C9B9A6}"/>
          </ac:picMkLst>
        </pc:picChg>
        <pc:cxnChg chg="add del">
          <ac:chgData name="JAKUB KLUZA" userId="S::jkluza11@1lolask.onmicrosoft.com::edf2eea5-e567-4380-b57e-a8852f75272e" providerId="AD" clId="Web-{D5E35AF7-EA78-4ED1-A630-D7C40B4EAC6D}" dt="2020-11-18T18:14:59.624" v="808"/>
          <ac:cxnSpMkLst>
            <pc:docMk/>
            <pc:sldMk cId="2450439357" sldId="264"/>
            <ac:cxnSpMk id="33" creationId="{C4C8A451-B6C1-4CB1-95FC-2DBDEC61FF17}"/>
          </ac:cxnSpMkLst>
        </pc:cxnChg>
        <pc:cxnChg chg="add del">
          <ac:chgData name="JAKUB KLUZA" userId="S::jkluza11@1lolask.onmicrosoft.com::edf2eea5-e567-4380-b57e-a8852f75272e" providerId="AD" clId="Web-{D5E35AF7-EA78-4ED1-A630-D7C40B4EAC6D}" dt="2020-11-18T18:14:59.624" v="808"/>
          <ac:cxnSpMkLst>
            <pc:docMk/>
            <pc:sldMk cId="2450439357" sldId="264"/>
            <ac:cxnSpMk id="35" creationId="{E8439DD6-1CCF-48C6-AF10-B7018793022A}"/>
          </ac:cxnSpMkLst>
        </pc:cxnChg>
      </pc:sldChg>
      <pc:sldChg chg="modSp add replId modTransition">
        <pc:chgData name="JAKUB KLUZA" userId="S::jkluza11@1lolask.onmicrosoft.com::edf2eea5-e567-4380-b57e-a8852f75272e" providerId="AD" clId="Web-{D5E35AF7-EA78-4ED1-A630-D7C40B4EAC6D}" dt="2020-11-18T18:10:21.102" v="771" actId="1076"/>
        <pc:sldMkLst>
          <pc:docMk/>
          <pc:sldMk cId="3556148730" sldId="265"/>
        </pc:sldMkLst>
        <pc:spChg chg="mod">
          <ac:chgData name="JAKUB KLUZA" userId="S::jkluza11@1lolask.onmicrosoft.com::edf2eea5-e567-4380-b57e-a8852f75272e" providerId="AD" clId="Web-{D5E35AF7-EA78-4ED1-A630-D7C40B4EAC6D}" dt="2020-11-18T18:09:52.273" v="762" actId="20577"/>
          <ac:spMkLst>
            <pc:docMk/>
            <pc:sldMk cId="3556148730" sldId="265"/>
            <ac:spMk id="2" creationId="{DE3A723E-889C-402A-A6CE-5FE0B0CF0038}"/>
          </ac:spMkLst>
        </pc:spChg>
        <pc:spChg chg="mod">
          <ac:chgData name="JAKUB KLUZA" userId="S::jkluza11@1lolask.onmicrosoft.com::edf2eea5-e567-4380-b57e-a8852f75272e" providerId="AD" clId="Web-{D5E35AF7-EA78-4ED1-A630-D7C40B4EAC6D}" dt="2020-11-18T18:10:21.102" v="771" actId="1076"/>
          <ac:spMkLst>
            <pc:docMk/>
            <pc:sldMk cId="3556148730" sldId="265"/>
            <ac:spMk id="3" creationId="{D1CD8F71-7BA5-4D5B-8815-B1B5997FCF49}"/>
          </ac:spMkLst>
        </pc:spChg>
      </pc:sldChg>
      <pc:sldChg chg="modSp add replId">
        <pc:chgData name="JAKUB KLUZA" userId="S::jkluza11@1lolask.onmicrosoft.com::edf2eea5-e567-4380-b57e-a8852f75272e" providerId="AD" clId="Web-{D5E35AF7-EA78-4ED1-A630-D7C40B4EAC6D}" dt="2020-11-18T18:09:15.303" v="759" actId="14100"/>
        <pc:sldMkLst>
          <pc:docMk/>
          <pc:sldMk cId="2079441801" sldId="266"/>
        </pc:sldMkLst>
        <pc:spChg chg="mod">
          <ac:chgData name="JAKUB KLUZA" userId="S::jkluza11@1lolask.onmicrosoft.com::edf2eea5-e567-4380-b57e-a8852f75272e" providerId="AD" clId="Web-{D5E35AF7-EA78-4ED1-A630-D7C40B4EAC6D}" dt="2020-11-18T18:09:15.303" v="759" actId="14100"/>
          <ac:spMkLst>
            <pc:docMk/>
            <pc:sldMk cId="2079441801" sldId="266"/>
            <ac:spMk id="2" creationId="{DE3A723E-889C-402A-A6CE-5FE0B0CF0038}"/>
          </ac:spMkLst>
        </pc:spChg>
        <pc:spChg chg="mod">
          <ac:chgData name="JAKUB KLUZA" userId="S::jkluza11@1lolask.onmicrosoft.com::edf2eea5-e567-4380-b57e-a8852f75272e" providerId="AD" clId="Web-{D5E35AF7-EA78-4ED1-A630-D7C40B4EAC6D}" dt="2020-11-18T18:09:01.178" v="752" actId="20577"/>
          <ac:spMkLst>
            <pc:docMk/>
            <pc:sldMk cId="2079441801" sldId="266"/>
            <ac:spMk id="3" creationId="{D1CD8F71-7BA5-4D5B-8815-B1B5997FCF49}"/>
          </ac:spMkLst>
        </pc:spChg>
      </pc:sldChg>
      <pc:sldChg chg="modSp add replId">
        <pc:chgData name="JAKUB KLUZA" userId="S::jkluza11@1lolask.onmicrosoft.com::edf2eea5-e567-4380-b57e-a8852f75272e" providerId="AD" clId="Web-{D5E35AF7-EA78-4ED1-A630-D7C40B4EAC6D}" dt="2020-11-18T18:11:21.619" v="787" actId="14100"/>
        <pc:sldMkLst>
          <pc:docMk/>
          <pc:sldMk cId="1032389174" sldId="267"/>
        </pc:sldMkLst>
        <pc:spChg chg="mod">
          <ac:chgData name="JAKUB KLUZA" userId="S::jkluza11@1lolask.onmicrosoft.com::edf2eea5-e567-4380-b57e-a8852f75272e" providerId="AD" clId="Web-{D5E35AF7-EA78-4ED1-A630-D7C40B4EAC6D}" dt="2020-11-18T18:10:54.806" v="777" actId="20577"/>
          <ac:spMkLst>
            <pc:docMk/>
            <pc:sldMk cId="1032389174" sldId="267"/>
            <ac:spMk id="2" creationId="{DE3A723E-889C-402A-A6CE-5FE0B0CF0038}"/>
          </ac:spMkLst>
        </pc:spChg>
        <pc:spChg chg="mod">
          <ac:chgData name="JAKUB KLUZA" userId="S::jkluza11@1lolask.onmicrosoft.com::edf2eea5-e567-4380-b57e-a8852f75272e" providerId="AD" clId="Web-{D5E35AF7-EA78-4ED1-A630-D7C40B4EAC6D}" dt="2020-11-18T18:11:21.619" v="787" actId="14100"/>
          <ac:spMkLst>
            <pc:docMk/>
            <pc:sldMk cId="1032389174" sldId="267"/>
            <ac:spMk id="3" creationId="{D1CD8F71-7BA5-4D5B-8815-B1B5997FCF49}"/>
          </ac:spMkLst>
        </pc:spChg>
      </pc:sldChg>
      <pc:sldChg chg="addSp delSp modSp new mod setBg modClrScheme chgLayout">
        <pc:chgData name="JAKUB KLUZA" userId="S::jkluza11@1lolask.onmicrosoft.com::edf2eea5-e567-4380-b57e-a8852f75272e" providerId="AD" clId="Web-{D5E35AF7-EA78-4ED1-A630-D7C40B4EAC6D}" dt="2020-11-18T18:00:43.885" v="596" actId="20577"/>
        <pc:sldMkLst>
          <pc:docMk/>
          <pc:sldMk cId="818342972" sldId="268"/>
        </pc:sldMkLst>
        <pc:spChg chg="mod ord">
          <ac:chgData name="JAKUB KLUZA" userId="S::jkluza11@1lolask.onmicrosoft.com::edf2eea5-e567-4380-b57e-a8852f75272e" providerId="AD" clId="Web-{D5E35AF7-EA78-4ED1-A630-D7C40B4EAC6D}" dt="2020-11-18T17:59:55.962" v="581"/>
          <ac:spMkLst>
            <pc:docMk/>
            <pc:sldMk cId="818342972" sldId="268"/>
            <ac:spMk id="2" creationId="{1CE6BD20-266D-4F33-94DA-F0000C37BBCC}"/>
          </ac:spMkLst>
        </pc:spChg>
        <pc:spChg chg="mod ord">
          <ac:chgData name="JAKUB KLUZA" userId="S::jkluza11@1lolask.onmicrosoft.com::edf2eea5-e567-4380-b57e-a8852f75272e" providerId="AD" clId="Web-{D5E35AF7-EA78-4ED1-A630-D7C40B4EAC6D}" dt="2020-11-18T18:00:43.885" v="596" actId="20577"/>
          <ac:spMkLst>
            <pc:docMk/>
            <pc:sldMk cId="818342972" sldId="268"/>
            <ac:spMk id="3" creationId="{83A39356-FF86-4F9B-A62D-EB7BB1E3F065}"/>
          </ac:spMkLst>
        </pc:spChg>
        <pc:spChg chg="add">
          <ac:chgData name="JAKUB KLUZA" userId="S::jkluza11@1lolask.onmicrosoft.com::edf2eea5-e567-4380-b57e-a8852f75272e" providerId="AD" clId="Web-{D5E35AF7-EA78-4ED1-A630-D7C40B4EAC6D}" dt="2020-11-18T17:59:55.962" v="581"/>
          <ac:spMkLst>
            <pc:docMk/>
            <pc:sldMk cId="818342972" sldId="268"/>
            <ac:spMk id="5" creationId="{787F4F1C-8D3D-4EC1-B72D-A0470A5A08B8}"/>
          </ac:spMkLst>
        </pc:spChg>
        <pc:spChg chg="add del">
          <ac:chgData name="JAKUB KLUZA" userId="S::jkluza11@1lolask.onmicrosoft.com::edf2eea5-e567-4380-b57e-a8852f75272e" providerId="AD" clId="Web-{D5E35AF7-EA78-4ED1-A630-D7C40B4EAC6D}" dt="2020-11-18T17:59:55.915" v="580"/>
          <ac:spMkLst>
            <pc:docMk/>
            <pc:sldMk cId="818342972" sldId="268"/>
            <ac:spMk id="8" creationId="{01C9CC24-B375-4226-BF2B-61FADBBA696A}"/>
          </ac:spMkLst>
        </pc:spChg>
        <pc:spChg chg="add del">
          <ac:chgData name="JAKUB KLUZA" userId="S::jkluza11@1lolask.onmicrosoft.com::edf2eea5-e567-4380-b57e-a8852f75272e" providerId="AD" clId="Web-{D5E35AF7-EA78-4ED1-A630-D7C40B4EAC6D}" dt="2020-11-18T17:59:55.915" v="580"/>
          <ac:spMkLst>
            <pc:docMk/>
            <pc:sldMk cId="818342972" sldId="268"/>
            <ac:spMk id="10" creationId="{CD70A28E-4FD8-4474-A206-E15B5EBB303F}"/>
          </ac:spMkLst>
        </pc:spChg>
        <pc:grpChg chg="add">
          <ac:chgData name="JAKUB KLUZA" userId="S::jkluza11@1lolask.onmicrosoft.com::edf2eea5-e567-4380-b57e-a8852f75272e" providerId="AD" clId="Web-{D5E35AF7-EA78-4ED1-A630-D7C40B4EAC6D}" dt="2020-11-18T17:59:55.962" v="581"/>
          <ac:grpSpMkLst>
            <pc:docMk/>
            <pc:sldMk cId="818342972" sldId="268"/>
            <ac:grpSpMk id="6" creationId="{D1E3DD61-64DB-46AD-B249-E273CD86B051}"/>
          </ac:grpSpMkLst>
        </pc:grpChg>
        <pc:picChg chg="add del">
          <ac:chgData name="JAKUB KLUZA" userId="S::jkluza11@1lolask.onmicrosoft.com::edf2eea5-e567-4380-b57e-a8852f75272e" providerId="AD" clId="Web-{D5E35AF7-EA78-4ED1-A630-D7C40B4EAC6D}" dt="2020-11-18T17:59:55.915" v="580"/>
          <ac:picMkLst>
            <pc:docMk/>
            <pc:sldMk cId="818342972" sldId="268"/>
            <ac:picMk id="12" creationId="{39647E21-5366-4638-AC97-D8CD4111EB57}"/>
          </ac:picMkLst>
        </pc:picChg>
      </pc:sldChg>
      <pc:sldChg chg="modSp add replId">
        <pc:chgData name="JAKUB KLUZA" userId="S::jkluza11@1lolask.onmicrosoft.com::edf2eea5-e567-4380-b57e-a8852f75272e" providerId="AD" clId="Web-{D5E35AF7-EA78-4ED1-A630-D7C40B4EAC6D}" dt="2020-11-18T18:12:25.761" v="804" actId="14100"/>
        <pc:sldMkLst>
          <pc:docMk/>
          <pc:sldMk cId="4045800867" sldId="269"/>
        </pc:sldMkLst>
        <pc:spChg chg="mod">
          <ac:chgData name="JAKUB KLUZA" userId="S::jkluza11@1lolask.onmicrosoft.com::edf2eea5-e567-4380-b57e-a8852f75272e" providerId="AD" clId="Web-{D5E35AF7-EA78-4ED1-A630-D7C40B4EAC6D}" dt="2020-11-18T18:11:48.994" v="790" actId="20577"/>
          <ac:spMkLst>
            <pc:docMk/>
            <pc:sldMk cId="4045800867" sldId="269"/>
            <ac:spMk id="2" creationId="{DE3A723E-889C-402A-A6CE-5FE0B0CF0038}"/>
          </ac:spMkLst>
        </pc:spChg>
        <pc:spChg chg="mod">
          <ac:chgData name="JAKUB KLUZA" userId="S::jkluza11@1lolask.onmicrosoft.com::edf2eea5-e567-4380-b57e-a8852f75272e" providerId="AD" clId="Web-{D5E35AF7-EA78-4ED1-A630-D7C40B4EAC6D}" dt="2020-11-18T18:12:25.761" v="804" actId="14100"/>
          <ac:spMkLst>
            <pc:docMk/>
            <pc:sldMk cId="4045800867" sldId="269"/>
            <ac:spMk id="3" creationId="{D1CD8F71-7BA5-4D5B-8815-B1B5997FCF49}"/>
          </ac:spMkLst>
        </pc:spChg>
      </pc:sldChg>
      <pc:sldMasterChg chg="modTransition modSldLayout">
        <pc:chgData name="JAKUB KLUZA" userId="S::jkluza11@1lolask.onmicrosoft.com::edf2eea5-e567-4380-b57e-a8852f75272e" providerId="AD" clId="Web-{D5E35AF7-EA78-4ED1-A630-D7C40B4EAC6D}" dt="2020-11-18T17:19:17.013" v="314"/>
        <pc:sldMasterMkLst>
          <pc:docMk/>
          <pc:sldMasterMk cId="3926633689" sldId="2147483648"/>
        </pc:sldMasterMkLst>
        <pc:sldLayoutChg chg="modTransition">
          <pc:chgData name="JAKUB KLUZA" userId="S::jkluza11@1lolask.onmicrosoft.com::edf2eea5-e567-4380-b57e-a8852f75272e" providerId="AD" clId="Web-{D5E35AF7-EA78-4ED1-A630-D7C40B4EAC6D}" dt="2020-11-18T17:19:17.013" v="314"/>
          <pc:sldLayoutMkLst>
            <pc:docMk/>
            <pc:sldMasterMk cId="3926633689" sldId="2147483648"/>
            <pc:sldLayoutMk cId="3391757436" sldId="2147483649"/>
          </pc:sldLayoutMkLst>
        </pc:sldLayoutChg>
        <pc:sldLayoutChg chg="modTransition">
          <pc:chgData name="JAKUB KLUZA" userId="S::jkluza11@1lolask.onmicrosoft.com::edf2eea5-e567-4380-b57e-a8852f75272e" providerId="AD" clId="Web-{D5E35AF7-EA78-4ED1-A630-D7C40B4EAC6D}" dt="2020-11-18T17:19:17.013" v="314"/>
          <pc:sldLayoutMkLst>
            <pc:docMk/>
            <pc:sldMasterMk cId="3926633689" sldId="2147483648"/>
            <pc:sldLayoutMk cId="967380084" sldId="2147483650"/>
          </pc:sldLayoutMkLst>
        </pc:sldLayoutChg>
        <pc:sldLayoutChg chg="modTransition">
          <pc:chgData name="JAKUB KLUZA" userId="S::jkluza11@1lolask.onmicrosoft.com::edf2eea5-e567-4380-b57e-a8852f75272e" providerId="AD" clId="Web-{D5E35AF7-EA78-4ED1-A630-D7C40B4EAC6D}" dt="2020-11-18T17:19:17.013" v="314"/>
          <pc:sldLayoutMkLst>
            <pc:docMk/>
            <pc:sldMasterMk cId="3926633689" sldId="2147483648"/>
            <pc:sldLayoutMk cId="13234121" sldId="2147483651"/>
          </pc:sldLayoutMkLst>
        </pc:sldLayoutChg>
        <pc:sldLayoutChg chg="modTransition">
          <pc:chgData name="JAKUB KLUZA" userId="S::jkluza11@1lolask.onmicrosoft.com::edf2eea5-e567-4380-b57e-a8852f75272e" providerId="AD" clId="Web-{D5E35AF7-EA78-4ED1-A630-D7C40B4EAC6D}" dt="2020-11-18T17:19:17.013" v="314"/>
          <pc:sldLayoutMkLst>
            <pc:docMk/>
            <pc:sldMasterMk cId="3926633689" sldId="2147483648"/>
            <pc:sldLayoutMk cId="3883036252" sldId="2147483652"/>
          </pc:sldLayoutMkLst>
        </pc:sldLayoutChg>
        <pc:sldLayoutChg chg="modTransition">
          <pc:chgData name="JAKUB KLUZA" userId="S::jkluza11@1lolask.onmicrosoft.com::edf2eea5-e567-4380-b57e-a8852f75272e" providerId="AD" clId="Web-{D5E35AF7-EA78-4ED1-A630-D7C40B4EAC6D}" dt="2020-11-18T17:19:17.013" v="314"/>
          <pc:sldLayoutMkLst>
            <pc:docMk/>
            <pc:sldMasterMk cId="3926633689" sldId="2147483648"/>
            <pc:sldLayoutMk cId="961808292" sldId="2147483653"/>
          </pc:sldLayoutMkLst>
        </pc:sldLayoutChg>
        <pc:sldLayoutChg chg="modTransition">
          <pc:chgData name="JAKUB KLUZA" userId="S::jkluza11@1lolask.onmicrosoft.com::edf2eea5-e567-4380-b57e-a8852f75272e" providerId="AD" clId="Web-{D5E35AF7-EA78-4ED1-A630-D7C40B4EAC6D}" dt="2020-11-18T17:19:17.013" v="314"/>
          <pc:sldLayoutMkLst>
            <pc:docMk/>
            <pc:sldMasterMk cId="3926633689" sldId="2147483648"/>
            <pc:sldLayoutMk cId="1544797292" sldId="2147483654"/>
          </pc:sldLayoutMkLst>
        </pc:sldLayoutChg>
        <pc:sldLayoutChg chg="modTransition">
          <pc:chgData name="JAKUB KLUZA" userId="S::jkluza11@1lolask.onmicrosoft.com::edf2eea5-e567-4380-b57e-a8852f75272e" providerId="AD" clId="Web-{D5E35AF7-EA78-4ED1-A630-D7C40B4EAC6D}" dt="2020-11-18T17:19:17.013" v="314"/>
          <pc:sldLayoutMkLst>
            <pc:docMk/>
            <pc:sldMasterMk cId="3926633689" sldId="2147483648"/>
            <pc:sldLayoutMk cId="1850839136" sldId="2147483655"/>
          </pc:sldLayoutMkLst>
        </pc:sldLayoutChg>
        <pc:sldLayoutChg chg="modTransition">
          <pc:chgData name="JAKUB KLUZA" userId="S::jkluza11@1lolask.onmicrosoft.com::edf2eea5-e567-4380-b57e-a8852f75272e" providerId="AD" clId="Web-{D5E35AF7-EA78-4ED1-A630-D7C40B4EAC6D}" dt="2020-11-18T17:19:17.013" v="314"/>
          <pc:sldLayoutMkLst>
            <pc:docMk/>
            <pc:sldMasterMk cId="3926633689" sldId="2147483648"/>
            <pc:sldLayoutMk cId="2715530444" sldId="2147483656"/>
          </pc:sldLayoutMkLst>
        </pc:sldLayoutChg>
        <pc:sldLayoutChg chg="modTransition">
          <pc:chgData name="JAKUB KLUZA" userId="S::jkluza11@1lolask.onmicrosoft.com::edf2eea5-e567-4380-b57e-a8852f75272e" providerId="AD" clId="Web-{D5E35AF7-EA78-4ED1-A630-D7C40B4EAC6D}" dt="2020-11-18T17:19:17.013" v="314"/>
          <pc:sldLayoutMkLst>
            <pc:docMk/>
            <pc:sldMasterMk cId="3926633689" sldId="2147483648"/>
            <pc:sldLayoutMk cId="3024906009" sldId="2147483657"/>
          </pc:sldLayoutMkLst>
        </pc:sldLayoutChg>
        <pc:sldLayoutChg chg="modTransition">
          <pc:chgData name="JAKUB KLUZA" userId="S::jkluza11@1lolask.onmicrosoft.com::edf2eea5-e567-4380-b57e-a8852f75272e" providerId="AD" clId="Web-{D5E35AF7-EA78-4ED1-A630-D7C40B4EAC6D}" dt="2020-11-18T17:19:17.013" v="314"/>
          <pc:sldLayoutMkLst>
            <pc:docMk/>
            <pc:sldMasterMk cId="3926633689" sldId="2147483648"/>
            <pc:sldLayoutMk cId="2454508176" sldId="2147483658"/>
          </pc:sldLayoutMkLst>
        </pc:sldLayoutChg>
        <pc:sldLayoutChg chg="modTransition">
          <pc:chgData name="JAKUB KLUZA" userId="S::jkluza11@1lolask.onmicrosoft.com::edf2eea5-e567-4380-b57e-a8852f75272e" providerId="AD" clId="Web-{D5E35AF7-EA78-4ED1-A630-D7C40B4EAC6D}" dt="2020-11-18T17:19:17.013" v="314"/>
          <pc:sldLayoutMkLst>
            <pc:docMk/>
            <pc:sldMasterMk cId="3926633689" sldId="2147483648"/>
            <pc:sldLayoutMk cId="1340386666" sldId="2147483659"/>
          </pc:sldLayoutMkLst>
        </pc:sldLayoutChg>
      </pc:sldMasterChg>
    </pc:docChg>
  </pc:docChgLst>
  <pc:docChgLst>
    <pc:chgData clId="Web-{10BCBD1F-C237-48B2-9575-842ED7F4610D}"/>
    <pc:docChg chg="modSld">
      <pc:chgData name="" userId="" providerId="" clId="Web-{10BCBD1F-C237-48B2-9575-842ED7F4610D}" dt="2020-11-18T16:13:14.444" v="4" actId="20577"/>
      <pc:docMkLst>
        <pc:docMk/>
      </pc:docMkLst>
      <pc:sldChg chg="modSp">
        <pc:chgData name="" userId="" providerId="" clId="Web-{10BCBD1F-C237-48B2-9575-842ED7F4610D}" dt="2020-11-18T16:13:14.412" v="2" actId="20577"/>
        <pc:sldMkLst>
          <pc:docMk/>
          <pc:sldMk cId="650317164" sldId="256"/>
        </pc:sldMkLst>
        <pc:spChg chg="mod">
          <ac:chgData name="" userId="" providerId="" clId="Web-{10BCBD1F-C237-48B2-9575-842ED7F4610D}" dt="2020-11-18T16:13:14.412" v="2" actId="20577"/>
          <ac:spMkLst>
            <pc:docMk/>
            <pc:sldMk cId="650317164" sldId="256"/>
            <ac:spMk id="2" creationId="{00000000-0000-0000-0000-000000000000}"/>
          </ac:spMkLst>
        </pc:spChg>
      </pc:sldChg>
    </pc:docChg>
  </pc:docChgLst>
  <pc:docChgLst>
    <pc:chgData name="JAKUB KLUZA" userId="S::jkluza11@1lolask.onmicrosoft.com::edf2eea5-e567-4380-b57e-a8852f75272e" providerId="AD" clId="Web-{10BCBD1F-C237-48B2-9575-842ED7F4610D}"/>
    <pc:docChg chg="addSld delSld modSld sldOrd addMainMaster delMainMaster modMainMaster">
      <pc:chgData name="JAKUB KLUZA" userId="S::jkluza11@1lolask.onmicrosoft.com::edf2eea5-e567-4380-b57e-a8852f75272e" providerId="AD" clId="Web-{10BCBD1F-C237-48B2-9575-842ED7F4610D}" dt="2020-11-18T16:54:46.769" v="409" actId="1076"/>
      <pc:docMkLst>
        <pc:docMk/>
      </pc:docMkLst>
      <pc:sldChg chg="addSp delSp modSp mod setBg modClrScheme setClrOvrMap delDesignElem chgLayout">
        <pc:chgData name="JAKUB KLUZA" userId="S::jkluza11@1lolask.onmicrosoft.com::edf2eea5-e567-4380-b57e-a8852f75272e" providerId="AD" clId="Web-{10BCBD1F-C237-48B2-9575-842ED7F4610D}" dt="2020-11-18T16:25:31.691" v="206"/>
        <pc:sldMkLst>
          <pc:docMk/>
          <pc:sldMk cId="650317164" sldId="256"/>
        </pc:sldMkLst>
        <pc:spChg chg="mod ord">
          <ac:chgData name="JAKUB KLUZA" userId="S::jkluza11@1lolask.onmicrosoft.com::edf2eea5-e567-4380-b57e-a8852f75272e" providerId="AD" clId="Web-{10BCBD1F-C237-48B2-9575-842ED7F4610D}" dt="2020-11-18T16:25:31.691" v="206"/>
          <ac:spMkLst>
            <pc:docMk/>
            <pc:sldMk cId="650317164" sldId="256"/>
            <ac:spMk id="2" creationId="{00000000-0000-0000-0000-000000000000}"/>
          </ac:spMkLst>
        </pc:spChg>
        <pc:spChg chg="mod ord">
          <ac:chgData name="JAKUB KLUZA" userId="S::jkluza11@1lolask.onmicrosoft.com::edf2eea5-e567-4380-b57e-a8852f75272e" providerId="AD" clId="Web-{10BCBD1F-C237-48B2-9575-842ED7F4610D}" dt="2020-11-18T16:25:31.691" v="206"/>
          <ac:spMkLst>
            <pc:docMk/>
            <pc:sldMk cId="650317164" sldId="256"/>
            <ac:spMk id="3" creationId="{00000000-0000-0000-0000-000000000000}"/>
          </ac:spMkLst>
        </pc:spChg>
        <pc:spChg chg="add del">
          <ac:chgData name="JAKUB KLUZA" userId="S::jkluza11@1lolask.onmicrosoft.com::edf2eea5-e567-4380-b57e-a8852f75272e" providerId="AD" clId="Web-{10BCBD1F-C237-48B2-9575-842ED7F4610D}" dt="2020-11-18T16:25:21.628" v="203"/>
          <ac:spMkLst>
            <pc:docMk/>
            <pc:sldMk cId="650317164" sldId="256"/>
            <ac:spMk id="6" creationId="{0671A8AE-40A1-4631-A6B8-581AFF065482}"/>
          </ac:spMkLst>
        </pc:spChg>
        <pc:spChg chg="add del">
          <ac:chgData name="JAKUB KLUZA" userId="S::jkluza11@1lolask.onmicrosoft.com::edf2eea5-e567-4380-b57e-a8852f75272e" providerId="AD" clId="Web-{10BCBD1F-C237-48B2-9575-842ED7F4610D}" dt="2020-11-18T16:25:21.628" v="203"/>
          <ac:spMkLst>
            <pc:docMk/>
            <pc:sldMk cId="650317164" sldId="256"/>
            <ac:spMk id="7" creationId="{AB58EF07-17C2-48CF-ABB0-EEF1F17CB8F0}"/>
          </ac:spMkLst>
        </pc:spChg>
        <pc:spChg chg="add del">
          <ac:chgData name="JAKUB KLUZA" userId="S::jkluza11@1lolask.onmicrosoft.com::edf2eea5-e567-4380-b57e-a8852f75272e" providerId="AD" clId="Web-{10BCBD1F-C237-48B2-9575-842ED7F4610D}" dt="2020-11-18T16:25:21.628" v="203"/>
          <ac:spMkLst>
            <pc:docMk/>
            <pc:sldMk cId="650317164" sldId="256"/>
            <ac:spMk id="8" creationId="{AF2F604E-43BE-4DC3-B983-E071523364F8}"/>
          </ac:spMkLst>
        </pc:spChg>
        <pc:spChg chg="add del">
          <ac:chgData name="JAKUB KLUZA" userId="S::jkluza11@1lolask.onmicrosoft.com::edf2eea5-e567-4380-b57e-a8852f75272e" providerId="AD" clId="Web-{10BCBD1F-C237-48B2-9575-842ED7F4610D}" dt="2020-11-18T16:25:31.691" v="206"/>
          <ac:spMkLst>
            <pc:docMk/>
            <pc:sldMk cId="650317164" sldId="256"/>
            <ac:spMk id="9" creationId="{0671A8AE-40A1-4631-A6B8-581AFF065482}"/>
          </ac:spMkLst>
        </pc:spChg>
        <pc:spChg chg="add del">
          <ac:chgData name="JAKUB KLUZA" userId="S::jkluza11@1lolask.onmicrosoft.com::edf2eea5-e567-4380-b57e-a8852f75272e" providerId="AD" clId="Web-{10BCBD1F-C237-48B2-9575-842ED7F4610D}" dt="2020-11-18T16:25:21.628" v="203"/>
          <ac:spMkLst>
            <pc:docMk/>
            <pc:sldMk cId="650317164" sldId="256"/>
            <ac:spMk id="10" creationId="{08C9B587-E65E-4B52-B37C-ABEBB6E87928}"/>
          </ac:spMkLst>
        </pc:spChg>
        <pc:spChg chg="add del">
          <ac:chgData name="JAKUB KLUZA" userId="S::jkluza11@1lolask.onmicrosoft.com::edf2eea5-e567-4380-b57e-a8852f75272e" providerId="AD" clId="Web-{10BCBD1F-C237-48B2-9575-842ED7F4610D}" dt="2020-11-18T16:25:31.691" v="206"/>
          <ac:spMkLst>
            <pc:docMk/>
            <pc:sldMk cId="650317164" sldId="256"/>
            <ac:spMk id="11" creationId="{AB58EF07-17C2-48CF-ABB0-EEF1F17CB8F0}"/>
          </ac:spMkLst>
        </pc:spChg>
        <pc:spChg chg="add del">
          <ac:chgData name="JAKUB KLUZA" userId="S::jkluza11@1lolask.onmicrosoft.com::edf2eea5-e567-4380-b57e-a8852f75272e" providerId="AD" clId="Web-{10BCBD1F-C237-48B2-9575-842ED7F4610D}" dt="2020-11-18T16:25:31.691" v="206"/>
          <ac:spMkLst>
            <pc:docMk/>
            <pc:sldMk cId="650317164" sldId="256"/>
            <ac:spMk id="13" creationId="{AF2F604E-43BE-4DC3-B983-E071523364F8}"/>
          </ac:spMkLst>
        </pc:spChg>
        <pc:spChg chg="add del">
          <ac:chgData name="JAKUB KLUZA" userId="S::jkluza11@1lolask.onmicrosoft.com::edf2eea5-e567-4380-b57e-a8852f75272e" providerId="AD" clId="Web-{10BCBD1F-C237-48B2-9575-842ED7F4610D}" dt="2020-11-18T16:25:31.691" v="206"/>
          <ac:spMkLst>
            <pc:docMk/>
            <pc:sldMk cId="650317164" sldId="256"/>
            <ac:spMk id="15" creationId="{08C9B587-E65E-4B52-B37C-ABEBB6E87928}"/>
          </ac:spMkLst>
        </pc:spChg>
        <pc:picChg chg="add mod ord">
          <ac:chgData name="JAKUB KLUZA" userId="S::jkluza11@1lolask.onmicrosoft.com::edf2eea5-e567-4380-b57e-a8852f75272e" providerId="AD" clId="Web-{10BCBD1F-C237-48B2-9575-842ED7F4610D}" dt="2020-11-18T16:15:11.274" v="90"/>
          <ac:picMkLst>
            <pc:docMk/>
            <pc:sldMk cId="650317164" sldId="256"/>
            <ac:picMk id="4" creationId="{5F0B2254-276C-4278-8F74-62C1E9E80334}"/>
          </ac:picMkLst>
        </pc:picChg>
      </pc:sldChg>
      <pc:sldChg chg="addSp delSp modSp new mod ord setBg modClrScheme setClrOvrMap delDesignElem chgLayout">
        <pc:chgData name="JAKUB KLUZA" userId="S::jkluza11@1lolask.onmicrosoft.com::edf2eea5-e567-4380-b57e-a8852f75272e" providerId="AD" clId="Web-{10BCBD1F-C237-48B2-9575-842ED7F4610D}" dt="2020-11-18T16:36:46.453" v="306"/>
        <pc:sldMkLst>
          <pc:docMk/>
          <pc:sldMk cId="3914485513" sldId="257"/>
        </pc:sldMkLst>
        <pc:spChg chg="mod ord">
          <ac:chgData name="JAKUB KLUZA" userId="S::jkluza11@1lolask.onmicrosoft.com::edf2eea5-e567-4380-b57e-a8852f75272e" providerId="AD" clId="Web-{10BCBD1F-C237-48B2-9575-842ED7F4610D}" dt="2020-11-18T16:36:46.453" v="306"/>
          <ac:spMkLst>
            <pc:docMk/>
            <pc:sldMk cId="3914485513" sldId="257"/>
            <ac:spMk id="2" creationId="{A97AB79F-7912-4272-B7B3-03EB048F5B9E}"/>
          </ac:spMkLst>
        </pc:spChg>
        <pc:spChg chg="add del mod ord">
          <ac:chgData name="JAKUB KLUZA" userId="S::jkluza11@1lolask.onmicrosoft.com::edf2eea5-e567-4380-b57e-a8852f75272e" providerId="AD" clId="Web-{10BCBD1F-C237-48B2-9575-842ED7F4610D}" dt="2020-11-18T16:36:46.453" v="306"/>
          <ac:spMkLst>
            <pc:docMk/>
            <pc:sldMk cId="3914485513" sldId="257"/>
            <ac:spMk id="3" creationId="{15B55780-55BD-488D-9D03-4860E7580E60}"/>
          </ac:spMkLst>
        </pc:spChg>
        <pc:spChg chg="add del">
          <ac:chgData name="JAKUB KLUZA" userId="S::jkluza11@1lolask.onmicrosoft.com::edf2eea5-e567-4380-b57e-a8852f75272e" providerId="AD" clId="Web-{10BCBD1F-C237-48B2-9575-842ED7F4610D}" dt="2020-11-18T16:17:19.885" v="95"/>
          <ac:spMkLst>
            <pc:docMk/>
            <pc:sldMk cId="3914485513" sldId="257"/>
            <ac:spMk id="5" creationId="{23962611-DFD5-4092-AAFD-559E3DFCE2C9}"/>
          </ac:spMkLst>
        </pc:spChg>
        <pc:spChg chg="add del">
          <ac:chgData name="JAKUB KLUZA" userId="S::jkluza11@1lolask.onmicrosoft.com::edf2eea5-e567-4380-b57e-a8852f75272e" providerId="AD" clId="Web-{10BCBD1F-C237-48B2-9575-842ED7F4610D}" dt="2020-11-18T16:17:22.885" v="97"/>
          <ac:spMkLst>
            <pc:docMk/>
            <pc:sldMk cId="3914485513" sldId="257"/>
            <ac:spMk id="7" creationId="{4351DFE5-F63D-4BE0-BDA9-E3EB88F01AA5}"/>
          </ac:spMkLst>
        </pc:spChg>
        <pc:spChg chg="add del">
          <ac:chgData name="JAKUB KLUZA" userId="S::jkluza11@1lolask.onmicrosoft.com::edf2eea5-e567-4380-b57e-a8852f75272e" providerId="AD" clId="Web-{10BCBD1F-C237-48B2-9575-842ED7F4610D}" dt="2020-11-18T16:17:13.495" v="93"/>
          <ac:spMkLst>
            <pc:docMk/>
            <pc:sldMk cId="3914485513" sldId="257"/>
            <ac:spMk id="8" creationId="{7CB4857B-ED7C-444D-9F04-2F885114A1C2}"/>
          </ac:spMkLst>
        </pc:spChg>
        <pc:spChg chg="add del">
          <ac:chgData name="JAKUB KLUZA" userId="S::jkluza11@1lolask.onmicrosoft.com::edf2eea5-e567-4380-b57e-a8852f75272e" providerId="AD" clId="Web-{10BCBD1F-C237-48B2-9575-842ED7F4610D}" dt="2020-11-18T16:17:13.495" v="93"/>
          <ac:spMkLst>
            <pc:docMk/>
            <pc:sldMk cId="3914485513" sldId="257"/>
            <ac:spMk id="10" creationId="{D18046FB-44EA-4FD8-A585-EA09A319B2D0}"/>
          </ac:spMkLst>
        </pc:spChg>
        <pc:spChg chg="add del">
          <ac:chgData name="JAKUB KLUZA" userId="S::jkluza11@1lolask.onmicrosoft.com::edf2eea5-e567-4380-b57e-a8852f75272e" providerId="AD" clId="Web-{10BCBD1F-C237-48B2-9575-842ED7F4610D}" dt="2020-11-18T16:17:46.089" v="99"/>
          <ac:spMkLst>
            <pc:docMk/>
            <pc:sldMk cId="3914485513" sldId="257"/>
            <ac:spMk id="11" creationId="{FB5B0058-AF13-4859-B429-4EDDE2A26F7F}"/>
          </ac:spMkLst>
        </pc:spChg>
        <pc:spChg chg="add del">
          <ac:chgData name="JAKUB KLUZA" userId="S::jkluza11@1lolask.onmicrosoft.com::edf2eea5-e567-4380-b57e-a8852f75272e" providerId="AD" clId="Web-{10BCBD1F-C237-48B2-9575-842ED7F4610D}" dt="2020-11-18T16:17:13.495" v="93"/>
          <ac:spMkLst>
            <pc:docMk/>
            <pc:sldMk cId="3914485513" sldId="257"/>
            <ac:spMk id="12" creationId="{479F5F2B-8B58-4140-AE6A-51F6C67B18D9}"/>
          </ac:spMkLst>
        </pc:spChg>
        <pc:spChg chg="add del">
          <ac:chgData name="JAKUB KLUZA" userId="S::jkluza11@1lolask.onmicrosoft.com::edf2eea5-e567-4380-b57e-a8852f75272e" providerId="AD" clId="Web-{10BCBD1F-C237-48B2-9575-842ED7F4610D}" dt="2020-11-18T16:18:02.011" v="101"/>
          <ac:spMkLst>
            <pc:docMk/>
            <pc:sldMk cId="3914485513" sldId="257"/>
            <ac:spMk id="15" creationId="{4E65CDE2-194C-4A17-9E3C-017E8A8970E2}"/>
          </ac:spMkLst>
        </pc:spChg>
        <pc:spChg chg="add del">
          <ac:chgData name="JAKUB KLUZA" userId="S::jkluza11@1lolask.onmicrosoft.com::edf2eea5-e567-4380-b57e-a8852f75272e" providerId="AD" clId="Web-{10BCBD1F-C237-48B2-9575-842ED7F4610D}" dt="2020-11-18T16:18:22.480" v="103"/>
          <ac:spMkLst>
            <pc:docMk/>
            <pc:sldMk cId="3914485513" sldId="257"/>
            <ac:spMk id="17" creationId="{FB5B0058-AF13-4859-B429-4EDDE2A26F7F}"/>
          </ac:spMkLst>
        </pc:spChg>
        <pc:spChg chg="add del">
          <ac:chgData name="JAKUB KLUZA" userId="S::jkluza11@1lolask.onmicrosoft.com::edf2eea5-e567-4380-b57e-a8852f75272e" providerId="AD" clId="Web-{10BCBD1F-C237-48B2-9575-842ED7F4610D}" dt="2020-11-18T16:18:26.808" v="105"/>
          <ac:spMkLst>
            <pc:docMk/>
            <pc:sldMk cId="3914485513" sldId="257"/>
            <ac:spMk id="20" creationId="{02D886F1-CB4A-4FC1-AAA7-9402B0D0DDDD}"/>
          </ac:spMkLst>
        </pc:spChg>
        <pc:spChg chg="add del">
          <ac:chgData name="JAKUB KLUZA" userId="S::jkluza11@1lolask.onmicrosoft.com::edf2eea5-e567-4380-b57e-a8852f75272e" providerId="AD" clId="Web-{10BCBD1F-C237-48B2-9575-842ED7F4610D}" dt="2020-11-18T16:18:26.808" v="105"/>
          <ac:spMkLst>
            <pc:docMk/>
            <pc:sldMk cId="3914485513" sldId="257"/>
            <ac:spMk id="21" creationId="{762B7B97-C3EE-4AEE-A61F-AFA873FE2FCA}"/>
          </ac:spMkLst>
        </pc:spChg>
        <pc:spChg chg="add del">
          <ac:chgData name="JAKUB KLUZA" userId="S::jkluza11@1lolask.onmicrosoft.com::edf2eea5-e567-4380-b57e-a8852f75272e" providerId="AD" clId="Web-{10BCBD1F-C237-48B2-9575-842ED7F4610D}" dt="2020-11-18T16:19:04.715" v="107"/>
          <ac:spMkLst>
            <pc:docMk/>
            <pc:sldMk cId="3914485513" sldId="257"/>
            <ac:spMk id="22" creationId="{7CB4857B-ED7C-444D-9F04-2F885114A1C2}"/>
          </ac:spMkLst>
        </pc:spChg>
        <pc:spChg chg="add del">
          <ac:chgData name="JAKUB KLUZA" userId="S::jkluza11@1lolask.onmicrosoft.com::edf2eea5-e567-4380-b57e-a8852f75272e" providerId="AD" clId="Web-{10BCBD1F-C237-48B2-9575-842ED7F4610D}" dt="2020-11-18T16:19:04.715" v="107"/>
          <ac:spMkLst>
            <pc:docMk/>
            <pc:sldMk cId="3914485513" sldId="257"/>
            <ac:spMk id="23" creationId="{D18046FB-44EA-4FD8-A585-EA09A319B2D0}"/>
          </ac:spMkLst>
        </pc:spChg>
        <pc:spChg chg="add del">
          <ac:chgData name="JAKUB KLUZA" userId="S::jkluza11@1lolask.onmicrosoft.com::edf2eea5-e567-4380-b57e-a8852f75272e" providerId="AD" clId="Web-{10BCBD1F-C237-48B2-9575-842ED7F4610D}" dt="2020-11-18T16:19:04.715" v="107"/>
          <ac:spMkLst>
            <pc:docMk/>
            <pc:sldMk cId="3914485513" sldId="257"/>
            <ac:spMk id="24" creationId="{479F5F2B-8B58-4140-AE6A-51F6C67B18D9}"/>
          </ac:spMkLst>
        </pc:spChg>
        <pc:spChg chg="add del">
          <ac:chgData name="JAKUB KLUZA" userId="S::jkluza11@1lolask.onmicrosoft.com::edf2eea5-e567-4380-b57e-a8852f75272e" providerId="AD" clId="Web-{10BCBD1F-C237-48B2-9575-842ED7F4610D}" dt="2020-11-18T16:19:42.810" v="109"/>
          <ac:spMkLst>
            <pc:docMk/>
            <pc:sldMk cId="3914485513" sldId="257"/>
            <ac:spMk id="25" creationId="{C4E4288A-DFC8-40A2-90E5-70E851A933AD}"/>
          </ac:spMkLst>
        </pc:spChg>
        <pc:spChg chg="add del">
          <ac:chgData name="JAKUB KLUZA" userId="S::jkluza11@1lolask.onmicrosoft.com::edf2eea5-e567-4380-b57e-a8852f75272e" providerId="AD" clId="Web-{10BCBD1F-C237-48B2-9575-842ED7F4610D}" dt="2020-11-18T16:19:42.810" v="109"/>
          <ac:spMkLst>
            <pc:docMk/>
            <pc:sldMk cId="3914485513" sldId="257"/>
            <ac:spMk id="26" creationId="{9AD93FD3-7DF2-4DC8-BD55-8B2EB5F63F2A}"/>
          </ac:spMkLst>
        </pc:spChg>
        <pc:spChg chg="add del">
          <ac:chgData name="JAKUB KLUZA" userId="S::jkluza11@1lolask.onmicrosoft.com::edf2eea5-e567-4380-b57e-a8852f75272e" providerId="AD" clId="Web-{10BCBD1F-C237-48B2-9575-842ED7F4610D}" dt="2020-11-18T16:19:42.810" v="109"/>
          <ac:spMkLst>
            <pc:docMk/>
            <pc:sldMk cId="3914485513" sldId="257"/>
            <ac:spMk id="27" creationId="{956571CF-1434-4180-A385-D4AC63B6269D}"/>
          </ac:spMkLst>
        </pc:spChg>
        <pc:spChg chg="add del">
          <ac:chgData name="JAKUB KLUZA" userId="S::jkluza11@1lolask.onmicrosoft.com::edf2eea5-e567-4380-b57e-a8852f75272e" providerId="AD" clId="Web-{10BCBD1F-C237-48B2-9575-842ED7F4610D}" dt="2020-11-18T16:19:42.810" v="109"/>
          <ac:spMkLst>
            <pc:docMk/>
            <pc:sldMk cId="3914485513" sldId="257"/>
            <ac:spMk id="28" creationId="{19D0EF7D-8D7F-4A18-A68B-92E2D448730D}"/>
          </ac:spMkLst>
        </pc:spChg>
        <pc:spChg chg="add del">
          <ac:chgData name="JAKUB KLUZA" userId="S::jkluza11@1lolask.onmicrosoft.com::edf2eea5-e567-4380-b57e-a8852f75272e" providerId="AD" clId="Web-{10BCBD1F-C237-48B2-9575-842ED7F4610D}" dt="2020-11-18T16:19:47.622" v="111"/>
          <ac:spMkLst>
            <pc:docMk/>
            <pc:sldMk cId="3914485513" sldId="257"/>
            <ac:spMk id="30" creationId="{3B854194-185D-494D-905C-7C7CB2E30F6E}"/>
          </ac:spMkLst>
        </pc:spChg>
        <pc:spChg chg="add del">
          <ac:chgData name="JAKUB KLUZA" userId="S::jkluza11@1lolask.onmicrosoft.com::edf2eea5-e567-4380-b57e-a8852f75272e" providerId="AD" clId="Web-{10BCBD1F-C237-48B2-9575-842ED7F4610D}" dt="2020-11-18T16:19:47.622" v="111"/>
          <ac:spMkLst>
            <pc:docMk/>
            <pc:sldMk cId="3914485513" sldId="257"/>
            <ac:spMk id="31" creationId="{B4F5FA0D-0104-4987-8241-EFF7C85B88DE}"/>
          </ac:spMkLst>
        </pc:spChg>
        <pc:spChg chg="add del">
          <ac:chgData name="JAKUB KLUZA" userId="S::jkluza11@1lolask.onmicrosoft.com::edf2eea5-e567-4380-b57e-a8852f75272e" providerId="AD" clId="Web-{10BCBD1F-C237-48B2-9575-842ED7F4610D}" dt="2020-11-18T16:19:53.451" v="113"/>
          <ac:spMkLst>
            <pc:docMk/>
            <pc:sldMk cId="3914485513" sldId="257"/>
            <ac:spMk id="33" creationId="{F837543A-6020-4505-A233-C9DB4BF74011}"/>
          </ac:spMkLst>
        </pc:spChg>
        <pc:spChg chg="add del">
          <ac:chgData name="JAKUB KLUZA" userId="S::jkluza11@1lolask.onmicrosoft.com::edf2eea5-e567-4380-b57e-a8852f75272e" providerId="AD" clId="Web-{10BCBD1F-C237-48B2-9575-842ED7F4610D}" dt="2020-11-18T16:19:53.451" v="113"/>
          <ac:spMkLst>
            <pc:docMk/>
            <pc:sldMk cId="3914485513" sldId="257"/>
            <ac:spMk id="34" creationId="{35B16301-FB18-48BA-A6DD-C37CAF6F9A18}"/>
          </ac:spMkLst>
        </pc:spChg>
        <pc:spChg chg="add del">
          <ac:chgData name="JAKUB KLUZA" userId="S::jkluza11@1lolask.onmicrosoft.com::edf2eea5-e567-4380-b57e-a8852f75272e" providerId="AD" clId="Web-{10BCBD1F-C237-48B2-9575-842ED7F4610D}" dt="2020-11-18T16:19:53.451" v="113"/>
          <ac:spMkLst>
            <pc:docMk/>
            <pc:sldMk cId="3914485513" sldId="257"/>
            <ac:spMk id="35" creationId="{C3C0D90E-074A-4F52-9B11-B52BEF4BCBE5}"/>
          </ac:spMkLst>
        </pc:spChg>
        <pc:spChg chg="add del">
          <ac:chgData name="JAKUB KLUZA" userId="S::jkluza11@1lolask.onmicrosoft.com::edf2eea5-e567-4380-b57e-a8852f75272e" providerId="AD" clId="Web-{10BCBD1F-C237-48B2-9575-842ED7F4610D}" dt="2020-11-18T16:19:53.451" v="113"/>
          <ac:spMkLst>
            <pc:docMk/>
            <pc:sldMk cId="3914485513" sldId="257"/>
            <ac:spMk id="36" creationId="{CABBD4C1-E6F8-46F6-8152-A8A97490BF4D}"/>
          </ac:spMkLst>
        </pc:spChg>
        <pc:spChg chg="add del">
          <ac:chgData name="JAKUB KLUZA" userId="S::jkluza11@1lolask.onmicrosoft.com::edf2eea5-e567-4380-b57e-a8852f75272e" providerId="AD" clId="Web-{10BCBD1F-C237-48B2-9575-842ED7F4610D}" dt="2020-11-18T16:19:53.451" v="113"/>
          <ac:spMkLst>
            <pc:docMk/>
            <pc:sldMk cId="3914485513" sldId="257"/>
            <ac:spMk id="37" creationId="{83BA5EF5-1FE9-4BF9-83BB-269BCDDF6156}"/>
          </ac:spMkLst>
        </pc:spChg>
        <pc:spChg chg="add del">
          <ac:chgData name="JAKUB KLUZA" userId="S::jkluza11@1lolask.onmicrosoft.com::edf2eea5-e567-4380-b57e-a8852f75272e" providerId="AD" clId="Web-{10BCBD1F-C237-48B2-9575-842ED7F4610D}" dt="2020-11-18T16:19:53.451" v="113"/>
          <ac:spMkLst>
            <pc:docMk/>
            <pc:sldMk cId="3914485513" sldId="257"/>
            <ac:spMk id="39" creationId="{88853921-7BC9-4BDE-ACAB-133C683C82D6}"/>
          </ac:spMkLst>
        </pc:spChg>
        <pc:spChg chg="add del">
          <ac:chgData name="JAKUB KLUZA" userId="S::jkluza11@1lolask.onmicrosoft.com::edf2eea5-e567-4380-b57e-a8852f75272e" providerId="AD" clId="Web-{10BCBD1F-C237-48B2-9575-842ED7F4610D}" dt="2020-11-18T16:19:53.451" v="113"/>
          <ac:spMkLst>
            <pc:docMk/>
            <pc:sldMk cId="3914485513" sldId="257"/>
            <ac:spMk id="40" creationId="{09192968-3AE7-4470-A61C-97294BB92731}"/>
          </ac:spMkLst>
        </pc:spChg>
        <pc:spChg chg="add del">
          <ac:chgData name="JAKUB KLUZA" userId="S::jkluza11@1lolask.onmicrosoft.com::edf2eea5-e567-4380-b57e-a8852f75272e" providerId="AD" clId="Web-{10BCBD1F-C237-48B2-9575-842ED7F4610D}" dt="2020-11-18T16:19:53.451" v="113"/>
          <ac:spMkLst>
            <pc:docMk/>
            <pc:sldMk cId="3914485513" sldId="257"/>
            <ac:spMk id="41" creationId="{3AB72E55-43E4-4356-BFE8-E2102CB0B505}"/>
          </ac:spMkLst>
        </pc:spChg>
        <pc:spChg chg="add del">
          <ac:chgData name="JAKUB KLUZA" userId="S::jkluza11@1lolask.onmicrosoft.com::edf2eea5-e567-4380-b57e-a8852f75272e" providerId="AD" clId="Web-{10BCBD1F-C237-48B2-9575-842ED7F4610D}" dt="2020-11-18T16:33:12.652" v="262"/>
          <ac:spMkLst>
            <pc:docMk/>
            <pc:sldMk cId="3914485513" sldId="257"/>
            <ac:spMk id="42" creationId="{3B854194-185D-494D-905C-7C7CB2E30F6E}"/>
          </ac:spMkLst>
        </pc:spChg>
        <pc:spChg chg="add del">
          <ac:chgData name="JAKUB KLUZA" userId="S::jkluza11@1lolask.onmicrosoft.com::edf2eea5-e567-4380-b57e-a8852f75272e" providerId="AD" clId="Web-{10BCBD1F-C237-48B2-9575-842ED7F4610D}" dt="2020-11-18T16:33:12.652" v="262"/>
          <ac:spMkLst>
            <pc:docMk/>
            <pc:sldMk cId="3914485513" sldId="257"/>
            <ac:spMk id="43" creationId="{B4F5FA0D-0104-4987-8241-EFF7C85B88DE}"/>
          </ac:spMkLst>
        </pc:spChg>
        <pc:spChg chg="add del">
          <ac:chgData name="JAKUB KLUZA" userId="S::jkluza11@1lolask.onmicrosoft.com::edf2eea5-e567-4380-b57e-a8852f75272e" providerId="AD" clId="Web-{10BCBD1F-C237-48B2-9575-842ED7F4610D}" dt="2020-11-18T16:36:46.453" v="306"/>
          <ac:spMkLst>
            <pc:docMk/>
            <pc:sldMk cId="3914485513" sldId="257"/>
            <ac:spMk id="46" creationId="{3B854194-185D-494D-905C-7C7CB2E30F6E}"/>
          </ac:spMkLst>
        </pc:spChg>
        <pc:spChg chg="add del">
          <ac:chgData name="JAKUB KLUZA" userId="S::jkluza11@1lolask.onmicrosoft.com::edf2eea5-e567-4380-b57e-a8852f75272e" providerId="AD" clId="Web-{10BCBD1F-C237-48B2-9575-842ED7F4610D}" dt="2020-11-18T16:36:46.453" v="306"/>
          <ac:spMkLst>
            <pc:docMk/>
            <pc:sldMk cId="3914485513" sldId="257"/>
            <ac:spMk id="47" creationId="{B4F5FA0D-0104-4987-8241-EFF7C85B88DE}"/>
          </ac:spMkLst>
        </pc:spChg>
        <pc:spChg chg="add del">
          <ac:chgData name="JAKUB KLUZA" userId="S::jkluza11@1lolask.onmicrosoft.com::edf2eea5-e567-4380-b57e-a8852f75272e" providerId="AD" clId="Web-{10BCBD1F-C237-48B2-9575-842ED7F4610D}" dt="2020-11-18T16:33:12.637" v="261"/>
          <ac:spMkLst>
            <pc:docMk/>
            <pc:sldMk cId="3914485513" sldId="257"/>
            <ac:spMk id="49" creationId="{2CB6C291-6CAF-46DF-ACFF-AADF0FD03F58}"/>
          </ac:spMkLst>
        </pc:spChg>
        <pc:spChg chg="add del">
          <ac:chgData name="JAKUB KLUZA" userId="S::jkluza11@1lolask.onmicrosoft.com::edf2eea5-e567-4380-b57e-a8852f75272e" providerId="AD" clId="Web-{10BCBD1F-C237-48B2-9575-842ED7F4610D}" dt="2020-11-18T16:36:46.437" v="305"/>
          <ac:spMkLst>
            <pc:docMk/>
            <pc:sldMk cId="3914485513" sldId="257"/>
            <ac:spMk id="50" creationId="{E8A8EAB8-D2FF-444D-B34B-7D32F106AD0E}"/>
          </ac:spMkLst>
        </pc:spChg>
        <pc:spChg chg="add del">
          <ac:chgData name="JAKUB KLUZA" userId="S::jkluza11@1lolask.onmicrosoft.com::edf2eea5-e567-4380-b57e-a8852f75272e" providerId="AD" clId="Web-{10BCBD1F-C237-48B2-9575-842ED7F4610D}" dt="2020-11-18T16:33:12.637" v="261"/>
          <ac:spMkLst>
            <pc:docMk/>
            <pc:sldMk cId="3914485513" sldId="257"/>
            <ac:spMk id="51" creationId="{4735DC46-5663-471D-AADB-81E00E65BCC6}"/>
          </ac:spMkLst>
        </pc:spChg>
        <pc:spChg chg="add">
          <ac:chgData name="JAKUB KLUZA" userId="S::jkluza11@1lolask.onmicrosoft.com::edf2eea5-e567-4380-b57e-a8852f75272e" providerId="AD" clId="Web-{10BCBD1F-C237-48B2-9575-842ED7F4610D}" dt="2020-11-18T16:36:46.453" v="306"/>
          <ac:spMkLst>
            <pc:docMk/>
            <pc:sldMk cId="3914485513" sldId="257"/>
            <ac:spMk id="52" creationId="{A7AE9375-4664-4DB2-922D-2782A6E439AC}"/>
          </ac:spMkLst>
        </pc:spChg>
        <pc:spChg chg="add">
          <ac:chgData name="JAKUB KLUZA" userId="S::jkluza11@1lolask.onmicrosoft.com::edf2eea5-e567-4380-b57e-a8852f75272e" providerId="AD" clId="Web-{10BCBD1F-C237-48B2-9575-842ED7F4610D}" dt="2020-11-18T16:36:46.453" v="306"/>
          <ac:spMkLst>
            <pc:docMk/>
            <pc:sldMk cId="3914485513" sldId="257"/>
            <ac:spMk id="56" creationId="{9DD005C1-8C51-42D6-9BEE-B9B83849743D}"/>
          </ac:spMkLst>
        </pc:spChg>
        <pc:grpChg chg="add del">
          <ac:chgData name="JAKUB KLUZA" userId="S::jkluza11@1lolask.onmicrosoft.com::edf2eea5-e567-4380-b57e-a8852f75272e" providerId="AD" clId="Web-{10BCBD1F-C237-48B2-9575-842ED7F4610D}" dt="2020-11-18T16:19:42.810" v="109"/>
          <ac:grpSpMkLst>
            <pc:docMk/>
            <pc:sldMk cId="3914485513" sldId="257"/>
            <ac:grpSpMk id="29" creationId="{C770F868-28FE-4B38-8FC7-E9C841B837FA}"/>
          </ac:grpSpMkLst>
        </pc:grpChg>
        <pc:picChg chg="add del">
          <ac:chgData name="JAKUB KLUZA" userId="S::jkluza11@1lolask.onmicrosoft.com::edf2eea5-e567-4380-b57e-a8852f75272e" providerId="AD" clId="Web-{10BCBD1F-C237-48B2-9575-842ED7F4610D}" dt="2020-11-18T16:17:19.885" v="95"/>
          <ac:picMkLst>
            <pc:docMk/>
            <pc:sldMk cId="3914485513" sldId="257"/>
            <ac:picMk id="6" creationId="{2270F1FA-0425-408F-9861-80BF5AFB276D}"/>
          </ac:picMkLst>
        </pc:picChg>
        <pc:picChg chg="add del">
          <ac:chgData name="JAKUB KLUZA" userId="S::jkluza11@1lolask.onmicrosoft.com::edf2eea5-e567-4380-b57e-a8852f75272e" providerId="AD" clId="Web-{10BCBD1F-C237-48B2-9575-842ED7F4610D}" dt="2020-11-18T16:17:22.885" v="97"/>
          <ac:picMkLst>
            <pc:docMk/>
            <pc:sldMk cId="3914485513" sldId="257"/>
            <ac:picMk id="9" creationId="{3AA16612-ACD2-4A16-8F2B-4514FD6BF28F}"/>
          </ac:picMkLst>
        </pc:picChg>
        <pc:picChg chg="add del">
          <ac:chgData name="JAKUB KLUZA" userId="S::jkluza11@1lolask.onmicrosoft.com::edf2eea5-e567-4380-b57e-a8852f75272e" providerId="AD" clId="Web-{10BCBD1F-C237-48B2-9575-842ED7F4610D}" dt="2020-11-18T16:19:47.622" v="111"/>
          <ac:picMkLst>
            <pc:docMk/>
            <pc:sldMk cId="3914485513" sldId="257"/>
            <ac:picMk id="32" creationId="{2897127E-6CEF-446C-BE87-93B7C46E49D1}"/>
          </ac:picMkLst>
        </pc:picChg>
        <pc:picChg chg="add del">
          <ac:chgData name="JAKUB KLUZA" userId="S::jkluza11@1lolask.onmicrosoft.com::edf2eea5-e567-4380-b57e-a8852f75272e" providerId="AD" clId="Web-{10BCBD1F-C237-48B2-9575-842ED7F4610D}" dt="2020-11-18T16:33:12.652" v="262"/>
          <ac:picMkLst>
            <pc:docMk/>
            <pc:sldMk cId="3914485513" sldId="257"/>
            <ac:picMk id="44" creationId="{2897127E-6CEF-446C-BE87-93B7C46E49D1}"/>
          </ac:picMkLst>
        </pc:picChg>
        <pc:picChg chg="add del">
          <ac:chgData name="JAKUB KLUZA" userId="S::jkluza11@1lolask.onmicrosoft.com::edf2eea5-e567-4380-b57e-a8852f75272e" providerId="AD" clId="Web-{10BCBD1F-C237-48B2-9575-842ED7F4610D}" dt="2020-11-18T16:36:46.453" v="306"/>
          <ac:picMkLst>
            <pc:docMk/>
            <pc:sldMk cId="3914485513" sldId="257"/>
            <ac:picMk id="48" creationId="{2897127E-6CEF-446C-BE87-93B7C46E49D1}"/>
          </ac:picMkLst>
        </pc:picChg>
        <pc:picChg chg="add del">
          <ac:chgData name="JAKUB KLUZA" userId="S::jkluza11@1lolask.onmicrosoft.com::edf2eea5-e567-4380-b57e-a8852f75272e" providerId="AD" clId="Web-{10BCBD1F-C237-48B2-9575-842ED7F4610D}" dt="2020-11-18T16:33:12.637" v="261"/>
          <ac:picMkLst>
            <pc:docMk/>
            <pc:sldMk cId="3914485513" sldId="257"/>
            <ac:picMk id="53" creationId="{595E59CC-7059-4455-9789-EDFBBE8F5A98}"/>
          </ac:picMkLst>
        </pc:picChg>
        <pc:cxnChg chg="add del">
          <ac:chgData name="JAKUB KLUZA" userId="S::jkluza11@1lolask.onmicrosoft.com::edf2eea5-e567-4380-b57e-a8852f75272e" providerId="AD" clId="Web-{10BCBD1F-C237-48B2-9575-842ED7F4610D}" dt="2020-11-18T16:17:46.089" v="99"/>
          <ac:cxnSpMkLst>
            <pc:docMk/>
            <pc:sldMk cId="3914485513" sldId="257"/>
            <ac:cxnSpMk id="13" creationId="{EC4521DE-248E-440D-AAD6-FD9E7D34B3BF}"/>
          </ac:cxnSpMkLst>
        </pc:cxnChg>
        <pc:cxnChg chg="add del">
          <ac:chgData name="JAKUB KLUZA" userId="S::jkluza11@1lolask.onmicrosoft.com::edf2eea5-e567-4380-b57e-a8852f75272e" providerId="AD" clId="Web-{10BCBD1F-C237-48B2-9575-842ED7F4610D}" dt="2020-11-18T16:17:46.089" v="99"/>
          <ac:cxnSpMkLst>
            <pc:docMk/>
            <pc:sldMk cId="3914485513" sldId="257"/>
            <ac:cxnSpMk id="14" creationId="{442C13FA-4C0F-42D0-9626-5BA6040D8C31}"/>
          </ac:cxnSpMkLst>
        </pc:cxnChg>
        <pc:cxnChg chg="add del">
          <ac:chgData name="JAKUB KLUZA" userId="S::jkluza11@1lolask.onmicrosoft.com::edf2eea5-e567-4380-b57e-a8852f75272e" providerId="AD" clId="Web-{10BCBD1F-C237-48B2-9575-842ED7F4610D}" dt="2020-11-18T16:18:02.011" v="101"/>
          <ac:cxnSpMkLst>
            <pc:docMk/>
            <pc:sldMk cId="3914485513" sldId="257"/>
            <ac:cxnSpMk id="16" creationId="{F2AE495E-2AAF-4BC1-87A5-331009D82896}"/>
          </ac:cxnSpMkLst>
        </pc:cxnChg>
        <pc:cxnChg chg="add del">
          <ac:chgData name="JAKUB KLUZA" userId="S::jkluza11@1lolask.onmicrosoft.com::edf2eea5-e567-4380-b57e-a8852f75272e" providerId="AD" clId="Web-{10BCBD1F-C237-48B2-9575-842ED7F4610D}" dt="2020-11-18T16:18:22.480" v="103"/>
          <ac:cxnSpMkLst>
            <pc:docMk/>
            <pc:sldMk cId="3914485513" sldId="257"/>
            <ac:cxnSpMk id="18" creationId="{EC4521DE-248E-440D-AAD6-FD9E7D34B3BF}"/>
          </ac:cxnSpMkLst>
        </pc:cxnChg>
        <pc:cxnChg chg="add del">
          <ac:chgData name="JAKUB KLUZA" userId="S::jkluza11@1lolask.onmicrosoft.com::edf2eea5-e567-4380-b57e-a8852f75272e" providerId="AD" clId="Web-{10BCBD1F-C237-48B2-9575-842ED7F4610D}" dt="2020-11-18T16:18:22.480" v="103"/>
          <ac:cxnSpMkLst>
            <pc:docMk/>
            <pc:sldMk cId="3914485513" sldId="257"/>
            <ac:cxnSpMk id="19" creationId="{442C13FA-4C0F-42D0-9626-5BA6040D8C31}"/>
          </ac:cxnSpMkLst>
        </pc:cxnChg>
        <pc:cxnChg chg="add del">
          <ac:chgData name="JAKUB KLUZA" userId="S::jkluza11@1lolask.onmicrosoft.com::edf2eea5-e567-4380-b57e-a8852f75272e" providerId="AD" clId="Web-{10BCBD1F-C237-48B2-9575-842ED7F4610D}" dt="2020-11-18T16:19:53.451" v="113"/>
          <ac:cxnSpMkLst>
            <pc:docMk/>
            <pc:sldMk cId="3914485513" sldId="257"/>
            <ac:cxnSpMk id="38" creationId="{4B3BCACB-5880-460B-9606-8C433A9AF99D}"/>
          </ac:cxnSpMkLst>
        </pc:cxnChg>
        <pc:cxnChg chg="add">
          <ac:chgData name="JAKUB KLUZA" userId="S::jkluza11@1lolask.onmicrosoft.com::edf2eea5-e567-4380-b57e-a8852f75272e" providerId="AD" clId="Web-{10BCBD1F-C237-48B2-9575-842ED7F4610D}" dt="2020-11-18T16:36:46.453" v="306"/>
          <ac:cxnSpMkLst>
            <pc:docMk/>
            <pc:sldMk cId="3914485513" sldId="257"/>
            <ac:cxnSpMk id="54" creationId="{EE504C98-6397-41C1-A8D8-2D9C4ED307E0}"/>
          </ac:cxnSpMkLst>
        </pc:cxnChg>
        <pc:cxnChg chg="add del">
          <ac:chgData name="JAKUB KLUZA" userId="S::jkluza11@1lolask.onmicrosoft.com::edf2eea5-e567-4380-b57e-a8852f75272e" providerId="AD" clId="Web-{10BCBD1F-C237-48B2-9575-842ED7F4610D}" dt="2020-11-18T16:36:46.437" v="305"/>
          <ac:cxnSpMkLst>
            <pc:docMk/>
            <pc:sldMk cId="3914485513" sldId="257"/>
            <ac:cxnSpMk id="55" creationId="{067633D1-6EE6-4118-B9F0-B363477BEE7A}"/>
          </ac:cxnSpMkLst>
        </pc:cxnChg>
        <pc:cxnChg chg="add del">
          <ac:chgData name="JAKUB KLUZA" userId="S::jkluza11@1lolask.onmicrosoft.com::edf2eea5-e567-4380-b57e-a8852f75272e" providerId="AD" clId="Web-{10BCBD1F-C237-48B2-9575-842ED7F4610D}" dt="2020-11-18T16:36:46.437" v="305"/>
          <ac:cxnSpMkLst>
            <pc:docMk/>
            <pc:sldMk cId="3914485513" sldId="257"/>
            <ac:cxnSpMk id="57" creationId="{4AD7FFC6-42A9-49CB-B5E9-B3F6B038331B}"/>
          </ac:cxnSpMkLst>
        </pc:cxnChg>
      </pc:sldChg>
      <pc:sldChg chg="addSp delSp modSp new mod setBg modClrScheme setClrOvrMap delDesignElem chgLayout">
        <pc:chgData name="JAKUB KLUZA" userId="S::jkluza11@1lolask.onmicrosoft.com::edf2eea5-e567-4380-b57e-a8852f75272e" providerId="AD" clId="Web-{10BCBD1F-C237-48B2-9575-842ED7F4610D}" dt="2020-11-18T16:53:57.471" v="370"/>
        <pc:sldMkLst>
          <pc:docMk/>
          <pc:sldMk cId="3900936300" sldId="258"/>
        </pc:sldMkLst>
        <pc:spChg chg="mod ord">
          <ac:chgData name="JAKUB KLUZA" userId="S::jkluza11@1lolask.onmicrosoft.com::edf2eea5-e567-4380-b57e-a8852f75272e" providerId="AD" clId="Web-{10BCBD1F-C237-48B2-9575-842ED7F4610D}" dt="2020-11-18T16:53:57.471" v="370"/>
          <ac:spMkLst>
            <pc:docMk/>
            <pc:sldMk cId="3900936300" sldId="258"/>
            <ac:spMk id="2" creationId="{DE3A723E-889C-402A-A6CE-5FE0B0CF0038}"/>
          </ac:spMkLst>
        </pc:spChg>
        <pc:spChg chg="mod ord">
          <ac:chgData name="JAKUB KLUZA" userId="S::jkluza11@1lolask.onmicrosoft.com::edf2eea5-e567-4380-b57e-a8852f75272e" providerId="AD" clId="Web-{10BCBD1F-C237-48B2-9575-842ED7F4610D}" dt="2020-11-18T16:53:57.471" v="370"/>
          <ac:spMkLst>
            <pc:docMk/>
            <pc:sldMk cId="3900936300" sldId="258"/>
            <ac:spMk id="3" creationId="{D1CD8F71-7BA5-4D5B-8815-B1B5997FCF49}"/>
          </ac:spMkLst>
        </pc:spChg>
        <pc:spChg chg="add del">
          <ac:chgData name="JAKUB KLUZA" userId="S::jkluza11@1lolask.onmicrosoft.com::edf2eea5-e567-4380-b57e-a8852f75272e" providerId="AD" clId="Web-{10BCBD1F-C237-48B2-9575-842ED7F4610D}" dt="2020-11-18T16:27:50.350" v="241"/>
          <ac:spMkLst>
            <pc:docMk/>
            <pc:sldMk cId="3900936300" sldId="258"/>
            <ac:spMk id="8" creationId="{2CB6C291-6CAF-46DF-ACFF-AADF0FD03F58}"/>
          </ac:spMkLst>
        </pc:spChg>
        <pc:spChg chg="add del">
          <ac:chgData name="JAKUB KLUZA" userId="S::jkluza11@1lolask.onmicrosoft.com::edf2eea5-e567-4380-b57e-a8852f75272e" providerId="AD" clId="Web-{10BCBD1F-C237-48B2-9575-842ED7F4610D}" dt="2020-11-18T16:27:50.350" v="241"/>
          <ac:spMkLst>
            <pc:docMk/>
            <pc:sldMk cId="3900936300" sldId="258"/>
            <ac:spMk id="10" creationId="{4735DC46-5663-471D-AADB-81E00E65BCC6}"/>
          </ac:spMkLst>
        </pc:spChg>
        <pc:spChg chg="add del">
          <ac:chgData name="JAKUB KLUZA" userId="S::jkluza11@1lolask.onmicrosoft.com::edf2eea5-e567-4380-b57e-a8852f75272e" providerId="AD" clId="Web-{10BCBD1F-C237-48B2-9575-842ED7F4610D}" dt="2020-11-18T16:37:01.875" v="307"/>
          <ac:spMkLst>
            <pc:docMk/>
            <pc:sldMk cId="3900936300" sldId="258"/>
            <ac:spMk id="25" creationId="{4351DFE5-F63D-4BE0-BDA9-E3EB88F01AA5}"/>
          </ac:spMkLst>
        </pc:spChg>
        <pc:spChg chg="add del">
          <ac:chgData name="JAKUB KLUZA" userId="S::jkluza11@1lolask.onmicrosoft.com::edf2eea5-e567-4380-b57e-a8852f75272e" providerId="AD" clId="Web-{10BCBD1F-C237-48B2-9575-842ED7F4610D}" dt="2020-11-18T16:51:17.234" v="355"/>
          <ac:spMkLst>
            <pc:docMk/>
            <pc:sldMk cId="3900936300" sldId="258"/>
            <ac:spMk id="31" creationId="{FB5B0058-AF13-4859-B429-4EDDE2A26F7F}"/>
          </ac:spMkLst>
        </pc:spChg>
        <pc:spChg chg="add del">
          <ac:chgData name="JAKUB KLUZA" userId="S::jkluza11@1lolask.onmicrosoft.com::edf2eea5-e567-4380-b57e-a8852f75272e" providerId="AD" clId="Web-{10BCBD1F-C237-48B2-9575-842ED7F4610D}" dt="2020-11-18T16:52:56.236" v="362"/>
          <ac:spMkLst>
            <pc:docMk/>
            <pc:sldMk cId="3900936300" sldId="258"/>
            <ac:spMk id="40" creationId="{E8A8EAB8-D2FF-444D-B34B-7D32F106AD0E}"/>
          </ac:spMkLst>
        </pc:spChg>
        <pc:spChg chg="add del">
          <ac:chgData name="JAKUB KLUZA" userId="S::jkluza11@1lolask.onmicrosoft.com::edf2eea5-e567-4380-b57e-a8852f75272e" providerId="AD" clId="Web-{10BCBD1F-C237-48B2-9575-842ED7F4610D}" dt="2020-11-18T16:52:56.204" v="361"/>
          <ac:spMkLst>
            <pc:docMk/>
            <pc:sldMk cId="3900936300" sldId="258"/>
            <ac:spMk id="46" creationId="{F94AA2BD-2E3F-4B1D-8127-5744B8115311}"/>
          </ac:spMkLst>
        </pc:spChg>
        <pc:spChg chg="add del">
          <ac:chgData name="JAKUB KLUZA" userId="S::jkluza11@1lolask.onmicrosoft.com::edf2eea5-e567-4380-b57e-a8852f75272e" providerId="AD" clId="Web-{10BCBD1F-C237-48B2-9575-842ED7F4610D}" dt="2020-11-18T16:53:57.471" v="370"/>
          <ac:spMkLst>
            <pc:docMk/>
            <pc:sldMk cId="3900936300" sldId="258"/>
            <ac:spMk id="47" creationId="{73AD41DB-DF9F-49BC-85AE-6AB1840AD517}"/>
          </ac:spMkLst>
        </pc:spChg>
        <pc:spChg chg="add del">
          <ac:chgData name="JAKUB KLUZA" userId="S::jkluza11@1lolask.onmicrosoft.com::edf2eea5-e567-4380-b57e-a8852f75272e" providerId="AD" clId="Web-{10BCBD1F-C237-48B2-9575-842ED7F4610D}" dt="2020-11-18T16:52:31.063" v="359"/>
          <ac:spMkLst>
            <pc:docMk/>
            <pc:sldMk cId="3900936300" sldId="258"/>
            <ac:spMk id="49" creationId="{CF62D2A7-8207-488C-9F46-316BA81A16C8}"/>
          </ac:spMkLst>
        </pc:spChg>
        <pc:spChg chg="add del">
          <ac:chgData name="JAKUB KLUZA" userId="S::jkluza11@1lolask.onmicrosoft.com::edf2eea5-e567-4380-b57e-a8852f75272e" providerId="AD" clId="Web-{10BCBD1F-C237-48B2-9575-842ED7F4610D}" dt="2020-11-18T16:52:56.204" v="361"/>
          <ac:spMkLst>
            <pc:docMk/>
            <pc:sldMk cId="3900936300" sldId="258"/>
            <ac:spMk id="51" creationId="{4BD02261-2DC8-4AA8-9E16-7751AE892445}"/>
          </ac:spMkLst>
        </pc:spChg>
        <pc:spChg chg="add del">
          <ac:chgData name="JAKUB KLUZA" userId="S::jkluza11@1lolask.onmicrosoft.com::edf2eea5-e567-4380-b57e-a8852f75272e" providerId="AD" clId="Web-{10BCBD1F-C237-48B2-9575-842ED7F4610D}" dt="2020-11-18T16:52:56.204" v="361"/>
          <ac:spMkLst>
            <pc:docMk/>
            <pc:sldMk cId="3900936300" sldId="258"/>
            <ac:spMk id="53" creationId="{3D752CF2-2291-40B5-B462-C17B174C10BC}"/>
          </ac:spMkLst>
        </pc:spChg>
        <pc:spChg chg="add del">
          <ac:chgData name="JAKUB KLUZA" userId="S::jkluza11@1lolask.onmicrosoft.com::edf2eea5-e567-4380-b57e-a8852f75272e" providerId="AD" clId="Web-{10BCBD1F-C237-48B2-9575-842ED7F4610D}" dt="2020-11-18T16:53:57.455" v="369"/>
          <ac:spMkLst>
            <pc:docMk/>
            <pc:sldMk cId="3900936300" sldId="258"/>
            <ac:spMk id="54" creationId="{73AD41DB-DF9F-49BC-85AE-6AB1840AD517}"/>
          </ac:spMkLst>
        </pc:spChg>
        <pc:spChg chg="add">
          <ac:chgData name="JAKUB KLUZA" userId="S::jkluza11@1lolask.onmicrosoft.com::edf2eea5-e567-4380-b57e-a8852f75272e" providerId="AD" clId="Web-{10BCBD1F-C237-48B2-9575-842ED7F4610D}" dt="2020-11-18T16:53:57.471" v="370"/>
          <ac:spMkLst>
            <pc:docMk/>
            <pc:sldMk cId="3900936300" sldId="258"/>
            <ac:spMk id="56" creationId="{E8A8EAB8-D2FF-444D-B34B-7D32F106AD0E}"/>
          </ac:spMkLst>
        </pc:spChg>
        <pc:spChg chg="add del">
          <ac:chgData name="JAKUB KLUZA" userId="S::jkluza11@1lolask.onmicrosoft.com::edf2eea5-e567-4380-b57e-a8852f75272e" providerId="AD" clId="Web-{10BCBD1F-C237-48B2-9575-842ED7F4610D}" dt="2020-11-18T16:53:34.393" v="367"/>
          <ac:spMkLst>
            <pc:docMk/>
            <pc:sldMk cId="3900936300" sldId="258"/>
            <ac:spMk id="57" creationId="{D7A453D2-15D8-4403-815F-291FA16340D9}"/>
          </ac:spMkLst>
        </pc:spChg>
        <pc:spChg chg="add del">
          <ac:chgData name="JAKUB KLUZA" userId="S::jkluza11@1lolask.onmicrosoft.com::edf2eea5-e567-4380-b57e-a8852f75272e" providerId="AD" clId="Web-{10BCBD1F-C237-48B2-9575-842ED7F4610D}" dt="2020-11-18T16:53:34.393" v="367"/>
          <ac:spMkLst>
            <pc:docMk/>
            <pc:sldMk cId="3900936300" sldId="258"/>
            <ac:spMk id="59" creationId="{8161EA6B-09CA-445B-AB0D-8DF76FA92DEF}"/>
          </ac:spMkLst>
        </pc:spChg>
        <pc:spChg chg="add del">
          <ac:chgData name="JAKUB KLUZA" userId="S::jkluza11@1lolask.onmicrosoft.com::edf2eea5-e567-4380-b57e-a8852f75272e" providerId="AD" clId="Web-{10BCBD1F-C237-48B2-9575-842ED7F4610D}" dt="2020-11-18T16:53:34.393" v="367"/>
          <ac:spMkLst>
            <pc:docMk/>
            <pc:sldMk cId="3900936300" sldId="258"/>
            <ac:spMk id="69" creationId="{B8114C98-A349-4111-A123-E8EAB86ABE30}"/>
          </ac:spMkLst>
        </pc:spChg>
        <pc:spChg chg="add del">
          <ac:chgData name="JAKUB KLUZA" userId="S::jkluza11@1lolask.onmicrosoft.com::edf2eea5-e567-4380-b57e-a8852f75272e" providerId="AD" clId="Web-{10BCBD1F-C237-48B2-9575-842ED7F4610D}" dt="2020-11-18T16:53:34.393" v="367"/>
          <ac:spMkLst>
            <pc:docMk/>
            <pc:sldMk cId="3900936300" sldId="258"/>
            <ac:spMk id="83" creationId="{E2D3D3F2-ABBB-4453-B1C5-1BEBF7E4DD56}"/>
          </ac:spMkLst>
        </pc:spChg>
        <pc:grpChg chg="add del">
          <ac:chgData name="JAKUB KLUZA" userId="S::jkluza11@1lolask.onmicrosoft.com::edf2eea5-e567-4380-b57e-a8852f75272e" providerId="AD" clId="Web-{10BCBD1F-C237-48B2-9575-842ED7F4610D}" dt="2020-11-18T16:53:57.471" v="370"/>
          <ac:grpSpMkLst>
            <pc:docMk/>
            <pc:sldMk cId="3900936300" sldId="258"/>
            <ac:grpSpMk id="48" creationId="{A4AE1828-51FD-4AD7-BCF6-9AF5C696CE5D}"/>
          </ac:grpSpMkLst>
        </pc:grpChg>
        <pc:grpChg chg="add del">
          <ac:chgData name="JAKUB KLUZA" userId="S::jkluza11@1lolask.onmicrosoft.com::edf2eea5-e567-4380-b57e-a8852f75272e" providerId="AD" clId="Web-{10BCBD1F-C237-48B2-9575-842ED7F4610D}" dt="2020-11-18T16:53:57.455" v="369"/>
          <ac:grpSpMkLst>
            <pc:docMk/>
            <pc:sldMk cId="3900936300" sldId="258"/>
            <ac:grpSpMk id="55" creationId="{A4AE1828-51FD-4AD7-BCF6-9AF5C696CE5D}"/>
          </ac:grpSpMkLst>
        </pc:grpChg>
        <pc:grpChg chg="add del">
          <ac:chgData name="JAKUB KLUZA" userId="S::jkluza11@1lolask.onmicrosoft.com::edf2eea5-e567-4380-b57e-a8852f75272e" providerId="AD" clId="Web-{10BCBD1F-C237-48B2-9575-842ED7F4610D}" dt="2020-11-18T16:53:34.393" v="367"/>
          <ac:grpSpMkLst>
            <pc:docMk/>
            <pc:sldMk cId="3900936300" sldId="258"/>
            <ac:grpSpMk id="61" creationId="{1EA1DAFF-CECA-492F-BFA1-22C64956B8D9}"/>
          </ac:grpSpMkLst>
        </pc:grpChg>
        <pc:grpChg chg="add del">
          <ac:chgData name="JAKUB KLUZA" userId="S::jkluza11@1lolask.onmicrosoft.com::edf2eea5-e567-4380-b57e-a8852f75272e" providerId="AD" clId="Web-{10BCBD1F-C237-48B2-9575-842ED7F4610D}" dt="2020-11-18T16:53:34.393" v="367"/>
          <ac:grpSpMkLst>
            <pc:docMk/>
            <pc:sldMk cId="3900936300" sldId="258"/>
            <ac:grpSpMk id="71" creationId="{670FB431-AE18-414D-92F4-1D12D1991152}"/>
          </ac:grpSpMkLst>
        </pc:grpChg>
        <pc:grpChg chg="add del">
          <ac:chgData name="JAKUB KLUZA" userId="S::jkluza11@1lolask.onmicrosoft.com::edf2eea5-e567-4380-b57e-a8852f75272e" providerId="AD" clId="Web-{10BCBD1F-C237-48B2-9575-842ED7F4610D}" dt="2020-11-18T16:53:34.393" v="367"/>
          <ac:grpSpMkLst>
            <pc:docMk/>
            <pc:sldMk cId="3900936300" sldId="258"/>
            <ac:grpSpMk id="77" creationId="{AF19A774-30A5-488B-9BAF-629C6440294E}"/>
          </ac:grpSpMkLst>
        </pc:grpChg>
        <pc:grpChg chg="add del">
          <ac:chgData name="JAKUB KLUZA" userId="S::jkluza11@1lolask.onmicrosoft.com::edf2eea5-e567-4380-b57e-a8852f75272e" providerId="AD" clId="Web-{10BCBD1F-C237-48B2-9575-842ED7F4610D}" dt="2020-11-18T16:53:34.393" v="367"/>
          <ac:grpSpMkLst>
            <pc:docMk/>
            <pc:sldMk cId="3900936300" sldId="258"/>
            <ac:grpSpMk id="85" creationId="{8214E4A5-A0D2-42C4-8D14-D2A7E495F041}"/>
          </ac:grpSpMkLst>
        </pc:grpChg>
        <pc:picChg chg="add del">
          <ac:chgData name="JAKUB KLUZA" userId="S::jkluza11@1lolask.onmicrosoft.com::edf2eea5-e567-4380-b57e-a8852f75272e" providerId="AD" clId="Web-{10BCBD1F-C237-48B2-9575-842ED7F4610D}" dt="2020-11-18T16:27:50.350" v="241"/>
          <ac:picMkLst>
            <pc:docMk/>
            <pc:sldMk cId="3900936300" sldId="258"/>
            <ac:picMk id="12" creationId="{595E59CC-7059-4455-9789-EDFBBE8F5A98}"/>
          </ac:picMkLst>
        </pc:picChg>
        <pc:picChg chg="add del">
          <ac:chgData name="JAKUB KLUZA" userId="S::jkluza11@1lolask.onmicrosoft.com::edf2eea5-e567-4380-b57e-a8852f75272e" providerId="AD" clId="Web-{10BCBD1F-C237-48B2-9575-842ED7F4610D}" dt="2020-11-18T16:37:01.875" v="307"/>
          <ac:picMkLst>
            <pc:docMk/>
            <pc:sldMk cId="3900936300" sldId="258"/>
            <ac:picMk id="26" creationId="{3AA16612-ACD2-4A16-8F2B-4514FD6BF28F}"/>
          </ac:picMkLst>
        </pc:picChg>
        <pc:picChg chg="add mod ord">
          <ac:chgData name="JAKUB KLUZA" userId="S::jkluza11@1lolask.onmicrosoft.com::edf2eea5-e567-4380-b57e-a8852f75272e" providerId="AD" clId="Web-{10BCBD1F-C237-48B2-9575-842ED7F4610D}" dt="2020-11-18T16:53:57.471" v="370"/>
          <ac:picMkLst>
            <pc:docMk/>
            <pc:sldMk cId="3900936300" sldId="258"/>
            <ac:picMk id="27" creationId="{65C58387-1F37-4E83-9918-E26526B0E810}"/>
          </ac:picMkLst>
        </pc:picChg>
        <pc:inkChg chg="add del">
          <ac:chgData name="JAKUB KLUZA" userId="S::jkluza11@1lolask.onmicrosoft.com::edf2eea5-e567-4380-b57e-a8852f75272e" providerId="AD" clId="Web-{10BCBD1F-C237-48B2-9575-842ED7F4610D}" dt="2020-11-18T16:27:48.365" v="240"/>
          <ac:inkMkLst>
            <pc:docMk/>
            <pc:sldMk cId="3900936300" sldId="258"/>
            <ac:inkMk id="4" creationId="{520DA23A-D2EA-40C7-BC7C-6720D8FBDC02}"/>
          </ac:inkMkLst>
        </pc:inkChg>
        <pc:inkChg chg="add del">
          <ac:chgData name="JAKUB KLUZA" userId="S::jkluza11@1lolask.onmicrosoft.com::edf2eea5-e567-4380-b57e-a8852f75272e" providerId="AD" clId="Web-{10BCBD1F-C237-48B2-9575-842ED7F4610D}" dt="2020-11-18T16:27:46.568" v="239"/>
          <ac:inkMkLst>
            <pc:docMk/>
            <pc:sldMk cId="3900936300" sldId="258"/>
            <ac:inkMk id="5" creationId="{340DB28F-4A32-4DA1-A8B3-ABB013D2F697}"/>
          </ac:inkMkLst>
        </pc:inkChg>
        <pc:inkChg chg="add del">
          <ac:chgData name="JAKUB KLUZA" userId="S::jkluza11@1lolask.onmicrosoft.com::edf2eea5-e567-4380-b57e-a8852f75272e" providerId="AD" clId="Web-{10BCBD1F-C237-48B2-9575-842ED7F4610D}" dt="2020-11-18T16:27:46.568" v="238"/>
          <ac:inkMkLst>
            <pc:docMk/>
            <pc:sldMk cId="3900936300" sldId="258"/>
            <ac:inkMk id="6" creationId="{B470E1BD-E80E-473A-B88D-3FF6E3FAF0F0}"/>
          </ac:inkMkLst>
        </pc:inkChg>
        <pc:inkChg chg="add del">
          <ac:chgData name="JAKUB KLUZA" userId="S::jkluza11@1lolask.onmicrosoft.com::edf2eea5-e567-4380-b57e-a8852f75272e" providerId="AD" clId="Web-{10BCBD1F-C237-48B2-9575-842ED7F4610D}" dt="2020-11-18T16:27:46.568" v="237"/>
          <ac:inkMkLst>
            <pc:docMk/>
            <pc:sldMk cId="3900936300" sldId="258"/>
            <ac:inkMk id="7" creationId="{4B41B114-02D1-4C05-AF59-4689CED88B20}"/>
          </ac:inkMkLst>
        </pc:inkChg>
        <pc:inkChg chg="add del">
          <ac:chgData name="JAKUB KLUZA" userId="S::jkluza11@1lolask.onmicrosoft.com::edf2eea5-e567-4380-b57e-a8852f75272e" providerId="AD" clId="Web-{10BCBD1F-C237-48B2-9575-842ED7F4610D}" dt="2020-11-18T16:27:44.568" v="236"/>
          <ac:inkMkLst>
            <pc:docMk/>
            <pc:sldMk cId="3900936300" sldId="258"/>
            <ac:inkMk id="9" creationId="{ECE0BF9E-13DF-49FE-8EE6-B804959A32B0}"/>
          </ac:inkMkLst>
        </pc:inkChg>
        <pc:inkChg chg="add del">
          <ac:chgData name="JAKUB KLUZA" userId="S::jkluza11@1lolask.onmicrosoft.com::edf2eea5-e567-4380-b57e-a8852f75272e" providerId="AD" clId="Web-{10BCBD1F-C237-48B2-9575-842ED7F4610D}" dt="2020-11-18T16:27:44.568" v="235"/>
          <ac:inkMkLst>
            <pc:docMk/>
            <pc:sldMk cId="3900936300" sldId="258"/>
            <ac:inkMk id="11" creationId="{DB94C344-A9B8-47F7-B3D5-F88000B7DE6E}"/>
          </ac:inkMkLst>
        </pc:inkChg>
        <pc:inkChg chg="add del">
          <ac:chgData name="JAKUB KLUZA" userId="S::jkluza11@1lolask.onmicrosoft.com::edf2eea5-e567-4380-b57e-a8852f75272e" providerId="AD" clId="Web-{10BCBD1F-C237-48B2-9575-842ED7F4610D}" dt="2020-11-18T16:27:44.568" v="234"/>
          <ac:inkMkLst>
            <pc:docMk/>
            <pc:sldMk cId="3900936300" sldId="258"/>
            <ac:inkMk id="13" creationId="{6A827BB1-DD12-40E0-BF32-42ED9DBAC9E0}"/>
          </ac:inkMkLst>
        </pc:inkChg>
        <pc:inkChg chg="add del">
          <ac:chgData name="JAKUB KLUZA" userId="S::jkluza11@1lolask.onmicrosoft.com::edf2eea5-e567-4380-b57e-a8852f75272e" providerId="AD" clId="Web-{10BCBD1F-C237-48B2-9575-842ED7F4610D}" dt="2020-11-18T16:27:44.553" v="233"/>
          <ac:inkMkLst>
            <pc:docMk/>
            <pc:sldMk cId="3900936300" sldId="258"/>
            <ac:inkMk id="14" creationId="{EB0A4E60-61F8-44E9-BAFE-6AB6465B8A9F}"/>
          </ac:inkMkLst>
        </pc:inkChg>
        <pc:inkChg chg="add del">
          <ac:chgData name="JAKUB KLUZA" userId="S::jkluza11@1lolask.onmicrosoft.com::edf2eea5-e567-4380-b57e-a8852f75272e" providerId="AD" clId="Web-{10BCBD1F-C237-48B2-9575-842ED7F4610D}" dt="2020-11-18T16:27:44.553" v="232"/>
          <ac:inkMkLst>
            <pc:docMk/>
            <pc:sldMk cId="3900936300" sldId="258"/>
            <ac:inkMk id="15" creationId="{FF9CED66-5EE0-4D5E-A7E9-5D5FD0666789}"/>
          </ac:inkMkLst>
        </pc:inkChg>
        <pc:inkChg chg="add del">
          <ac:chgData name="JAKUB KLUZA" userId="S::jkluza11@1lolask.onmicrosoft.com::edf2eea5-e567-4380-b57e-a8852f75272e" providerId="AD" clId="Web-{10BCBD1F-C237-48B2-9575-842ED7F4610D}" dt="2020-11-18T16:27:44.553" v="231"/>
          <ac:inkMkLst>
            <pc:docMk/>
            <pc:sldMk cId="3900936300" sldId="258"/>
            <ac:inkMk id="16" creationId="{4CB473EA-5AFC-479D-A577-DCE5AC48CD1F}"/>
          </ac:inkMkLst>
        </pc:inkChg>
        <pc:inkChg chg="add del">
          <ac:chgData name="JAKUB KLUZA" userId="S::jkluza11@1lolask.onmicrosoft.com::edf2eea5-e567-4380-b57e-a8852f75272e" providerId="AD" clId="Web-{10BCBD1F-C237-48B2-9575-842ED7F4610D}" dt="2020-11-18T16:27:44.553" v="230"/>
          <ac:inkMkLst>
            <pc:docMk/>
            <pc:sldMk cId="3900936300" sldId="258"/>
            <ac:inkMk id="17" creationId="{6DC775D4-5D96-485F-80B2-444D911DC31C}"/>
          </ac:inkMkLst>
        </pc:inkChg>
        <pc:inkChg chg="add del">
          <ac:chgData name="JAKUB KLUZA" userId="S::jkluza11@1lolask.onmicrosoft.com::edf2eea5-e567-4380-b57e-a8852f75272e" providerId="AD" clId="Web-{10BCBD1F-C237-48B2-9575-842ED7F4610D}" dt="2020-11-18T16:27:44.553" v="229"/>
          <ac:inkMkLst>
            <pc:docMk/>
            <pc:sldMk cId="3900936300" sldId="258"/>
            <ac:inkMk id="18" creationId="{D5F7710E-CA88-4002-8303-7102991B26C9}"/>
          </ac:inkMkLst>
        </pc:inkChg>
        <pc:inkChg chg="add del">
          <ac:chgData name="JAKUB KLUZA" userId="S::jkluza11@1lolask.onmicrosoft.com::edf2eea5-e567-4380-b57e-a8852f75272e" providerId="AD" clId="Web-{10BCBD1F-C237-48B2-9575-842ED7F4610D}" dt="2020-11-18T16:27:44.553" v="228"/>
          <ac:inkMkLst>
            <pc:docMk/>
            <pc:sldMk cId="3900936300" sldId="258"/>
            <ac:inkMk id="19" creationId="{C30A3987-7381-4459-AF48-F238BA9EF808}"/>
          </ac:inkMkLst>
        </pc:inkChg>
        <pc:inkChg chg="add del">
          <ac:chgData name="JAKUB KLUZA" userId="S::jkluza11@1lolask.onmicrosoft.com::edf2eea5-e567-4380-b57e-a8852f75272e" providerId="AD" clId="Web-{10BCBD1F-C237-48B2-9575-842ED7F4610D}" dt="2020-11-18T16:27:44.553" v="227"/>
          <ac:inkMkLst>
            <pc:docMk/>
            <pc:sldMk cId="3900936300" sldId="258"/>
            <ac:inkMk id="20" creationId="{EC41F19F-4665-40E0-BF92-1E6FB9D266CE}"/>
          </ac:inkMkLst>
        </pc:inkChg>
        <pc:inkChg chg="add del">
          <ac:chgData name="JAKUB KLUZA" userId="S::jkluza11@1lolask.onmicrosoft.com::edf2eea5-e567-4380-b57e-a8852f75272e" providerId="AD" clId="Web-{10BCBD1F-C237-48B2-9575-842ED7F4610D}" dt="2020-11-18T16:27:44.553" v="226"/>
          <ac:inkMkLst>
            <pc:docMk/>
            <pc:sldMk cId="3900936300" sldId="258"/>
            <ac:inkMk id="21" creationId="{A548CEB8-F9AA-4BCC-880E-97C99442FF01}"/>
          </ac:inkMkLst>
        </pc:inkChg>
        <pc:inkChg chg="add del">
          <ac:chgData name="JAKUB KLUZA" userId="S::jkluza11@1lolask.onmicrosoft.com::edf2eea5-e567-4380-b57e-a8852f75272e" providerId="AD" clId="Web-{10BCBD1F-C237-48B2-9575-842ED7F4610D}" dt="2020-11-18T16:27:44.553" v="225"/>
          <ac:inkMkLst>
            <pc:docMk/>
            <pc:sldMk cId="3900936300" sldId="258"/>
            <ac:inkMk id="22" creationId="{76BD7070-D014-4858-971E-A5D274034E12}"/>
          </ac:inkMkLst>
        </pc:inkChg>
        <pc:inkChg chg="add del">
          <ac:chgData name="JAKUB KLUZA" userId="S::jkluza11@1lolask.onmicrosoft.com::edf2eea5-e567-4380-b57e-a8852f75272e" providerId="AD" clId="Web-{10BCBD1F-C237-48B2-9575-842ED7F4610D}" dt="2020-11-18T16:27:44.553" v="224"/>
          <ac:inkMkLst>
            <pc:docMk/>
            <pc:sldMk cId="3900936300" sldId="258"/>
            <ac:inkMk id="23" creationId="{7DF064B0-FE39-4086-B774-813D7B3AAC42}"/>
          </ac:inkMkLst>
        </pc:inkChg>
        <pc:inkChg chg="add del">
          <ac:chgData name="JAKUB KLUZA" userId="S::jkluza11@1lolask.onmicrosoft.com::edf2eea5-e567-4380-b57e-a8852f75272e" providerId="AD" clId="Web-{10BCBD1F-C237-48B2-9575-842ED7F4610D}" dt="2020-11-18T16:32:13.011" v="243"/>
          <ac:inkMkLst>
            <pc:docMk/>
            <pc:sldMk cId="3900936300" sldId="258"/>
            <ac:inkMk id="24" creationId="{FFD8CD71-9E7B-4C42-ACA7-0ADC81A98542}"/>
          </ac:inkMkLst>
        </pc:inkChg>
        <pc:cxnChg chg="add del">
          <ac:chgData name="JAKUB KLUZA" userId="S::jkluza11@1lolask.onmicrosoft.com::edf2eea5-e567-4380-b57e-a8852f75272e" providerId="AD" clId="Web-{10BCBD1F-C237-48B2-9575-842ED7F4610D}" dt="2020-11-18T16:51:17.234" v="355"/>
          <ac:cxnSpMkLst>
            <pc:docMk/>
            <pc:sldMk cId="3900936300" sldId="258"/>
            <ac:cxnSpMk id="33" creationId="{C4C8A451-B6C1-4CB1-95FC-2DBDEC61FF17}"/>
          </ac:cxnSpMkLst>
        </pc:cxnChg>
        <pc:cxnChg chg="add del">
          <ac:chgData name="JAKUB KLUZA" userId="S::jkluza11@1lolask.onmicrosoft.com::edf2eea5-e567-4380-b57e-a8852f75272e" providerId="AD" clId="Web-{10BCBD1F-C237-48B2-9575-842ED7F4610D}" dt="2020-11-18T16:51:17.234" v="355"/>
          <ac:cxnSpMkLst>
            <pc:docMk/>
            <pc:sldMk cId="3900936300" sldId="258"/>
            <ac:cxnSpMk id="35" creationId="{E8439DD6-1CCF-48C6-AF10-B7018793022A}"/>
          </ac:cxnSpMkLst>
        </pc:cxnChg>
        <pc:cxnChg chg="add del">
          <ac:chgData name="JAKUB KLUZA" userId="S::jkluza11@1lolask.onmicrosoft.com::edf2eea5-e567-4380-b57e-a8852f75272e" providerId="AD" clId="Web-{10BCBD1F-C237-48B2-9575-842ED7F4610D}" dt="2020-11-18T16:52:56.236" v="362"/>
          <ac:cxnSpMkLst>
            <pc:docMk/>
            <pc:sldMk cId="3900936300" sldId="258"/>
            <ac:cxnSpMk id="42" creationId="{EEA38897-7BA3-4408-8083-3235339C4A60}"/>
          </ac:cxnSpMkLst>
        </pc:cxnChg>
        <pc:cxnChg chg="add del">
          <ac:chgData name="JAKUB KLUZA" userId="S::jkluza11@1lolask.onmicrosoft.com::edf2eea5-e567-4380-b57e-a8852f75272e" providerId="AD" clId="Web-{10BCBD1F-C237-48B2-9575-842ED7F4610D}" dt="2020-11-18T16:52:56.236" v="362"/>
          <ac:cxnSpMkLst>
            <pc:docMk/>
            <pc:sldMk cId="3900936300" sldId="258"/>
            <ac:cxnSpMk id="44" creationId="{F11AD06B-AB20-4097-8606-5DA00DBACE88}"/>
          </ac:cxnSpMkLst>
        </pc:cxnChg>
        <pc:cxnChg chg="add">
          <ac:chgData name="JAKUB KLUZA" userId="S::jkluza11@1lolask.onmicrosoft.com::edf2eea5-e567-4380-b57e-a8852f75272e" providerId="AD" clId="Web-{10BCBD1F-C237-48B2-9575-842ED7F4610D}" dt="2020-11-18T16:53:57.471" v="370"/>
          <ac:cxnSpMkLst>
            <pc:docMk/>
            <pc:sldMk cId="3900936300" sldId="258"/>
            <ac:cxnSpMk id="58" creationId="{EEA38897-7BA3-4408-8083-3235339C4A60}"/>
          </ac:cxnSpMkLst>
        </pc:cxnChg>
        <pc:cxnChg chg="add">
          <ac:chgData name="JAKUB KLUZA" userId="S::jkluza11@1lolask.onmicrosoft.com::edf2eea5-e567-4380-b57e-a8852f75272e" providerId="AD" clId="Web-{10BCBD1F-C237-48B2-9575-842ED7F4610D}" dt="2020-11-18T16:53:57.471" v="370"/>
          <ac:cxnSpMkLst>
            <pc:docMk/>
            <pc:sldMk cId="3900936300" sldId="258"/>
            <ac:cxnSpMk id="60" creationId="{F11AD06B-AB20-4097-8606-5DA00DBACE88}"/>
          </ac:cxnSpMkLst>
        </pc:cxnChg>
      </pc:sldChg>
      <pc:sldChg chg="addSp delSp modSp new del mod setBg modClrScheme delDesignElem chgLayout">
        <pc:chgData name="JAKUB KLUZA" userId="S::jkluza11@1lolask.onmicrosoft.com::edf2eea5-e567-4380-b57e-a8852f75272e" providerId="AD" clId="Web-{10BCBD1F-C237-48B2-9575-842ED7F4610D}" dt="2020-11-18T16:38:45.064" v="309"/>
        <pc:sldMkLst>
          <pc:docMk/>
          <pc:sldMk cId="540089891" sldId="259"/>
        </pc:sldMkLst>
        <pc:spChg chg="mod ord">
          <ac:chgData name="JAKUB KLUZA" userId="S::jkluza11@1lolask.onmicrosoft.com::edf2eea5-e567-4380-b57e-a8852f75272e" providerId="AD" clId="Web-{10BCBD1F-C237-48B2-9575-842ED7F4610D}" dt="2020-11-18T16:36:28.687" v="301" actId="20577"/>
          <ac:spMkLst>
            <pc:docMk/>
            <pc:sldMk cId="540089891" sldId="259"/>
            <ac:spMk id="2" creationId="{070E4335-21BE-4FB1-B610-7FF908BD179C}"/>
          </ac:spMkLst>
        </pc:spChg>
        <pc:spChg chg="add del">
          <ac:chgData name="JAKUB KLUZA" userId="S::jkluza11@1lolask.onmicrosoft.com::edf2eea5-e567-4380-b57e-a8852f75272e" providerId="AD" clId="Web-{10BCBD1F-C237-48B2-9575-842ED7F4610D}" dt="2020-11-18T16:34:33.201" v="271"/>
          <ac:spMkLst>
            <pc:docMk/>
            <pc:sldMk cId="540089891" sldId="259"/>
            <ac:spMk id="3" creationId="{38E3F634-B336-4722-8F56-E6E667C6F38B}"/>
          </ac:spMkLst>
        </pc:spChg>
        <pc:spChg chg="add mod ord">
          <ac:chgData name="JAKUB KLUZA" userId="S::jkluza11@1lolask.onmicrosoft.com::edf2eea5-e567-4380-b57e-a8852f75272e" providerId="AD" clId="Web-{10BCBD1F-C237-48B2-9575-842ED7F4610D}" dt="2020-11-18T16:35:51.968" v="274"/>
          <ac:spMkLst>
            <pc:docMk/>
            <pc:sldMk cId="540089891" sldId="259"/>
            <ac:spMk id="4" creationId="{2DFC52C7-D713-4526-82E3-70C7430853FE}"/>
          </ac:spMkLst>
        </pc:spChg>
        <pc:spChg chg="add del">
          <ac:chgData name="JAKUB KLUZA" userId="S::jkluza11@1lolask.onmicrosoft.com::edf2eea5-e567-4380-b57e-a8852f75272e" providerId="AD" clId="Web-{10BCBD1F-C237-48B2-9575-842ED7F4610D}" dt="2020-11-18T16:34:30.435" v="268"/>
          <ac:spMkLst>
            <pc:docMk/>
            <pc:sldMk cId="540089891" sldId="259"/>
            <ac:spMk id="5" creationId="{FB5B0058-AF13-4859-B429-4EDDE2A26F7F}"/>
          </ac:spMkLst>
        </pc:spChg>
        <pc:spChg chg="add del">
          <ac:chgData name="JAKUB KLUZA" userId="S::jkluza11@1lolask.onmicrosoft.com::edf2eea5-e567-4380-b57e-a8852f75272e" providerId="AD" clId="Web-{10BCBD1F-C237-48B2-9575-842ED7F4610D}" dt="2020-11-18T16:34:30.435" v="268"/>
          <ac:spMkLst>
            <pc:docMk/>
            <pc:sldMk cId="540089891" sldId="259"/>
            <ac:spMk id="6" creationId="{81BD432D-FAB3-4B5D-BF27-4DA7C75B3238}"/>
          </ac:spMkLst>
        </pc:spChg>
        <pc:spChg chg="add del">
          <ac:chgData name="JAKUB KLUZA" userId="S::jkluza11@1lolask.onmicrosoft.com::edf2eea5-e567-4380-b57e-a8852f75272e" providerId="AD" clId="Web-{10BCBD1F-C237-48B2-9575-842ED7F4610D}" dt="2020-11-18T16:34:27.935" v="266"/>
          <ac:spMkLst>
            <pc:docMk/>
            <pc:sldMk cId="540089891" sldId="259"/>
            <ac:spMk id="8" creationId="{5F18414D-1626-4996-AACB-23D3DE45B03B}"/>
          </ac:spMkLst>
        </pc:spChg>
        <pc:spChg chg="add del">
          <ac:chgData name="JAKUB KLUZA" userId="S::jkluza11@1lolask.onmicrosoft.com::edf2eea5-e567-4380-b57e-a8852f75272e" providerId="AD" clId="Web-{10BCBD1F-C237-48B2-9575-842ED7F4610D}" dt="2020-11-18T16:34:33.185" v="270"/>
          <ac:spMkLst>
            <pc:docMk/>
            <pc:sldMk cId="540089891" sldId="259"/>
            <ac:spMk id="9" creationId="{FB5B0058-AF13-4859-B429-4EDDE2A26F7F}"/>
          </ac:spMkLst>
        </pc:spChg>
        <pc:spChg chg="add del">
          <ac:chgData name="JAKUB KLUZA" userId="S::jkluza11@1lolask.onmicrosoft.com::edf2eea5-e567-4380-b57e-a8852f75272e" providerId="AD" clId="Web-{10BCBD1F-C237-48B2-9575-842ED7F4610D}" dt="2020-11-18T16:34:27.935" v="266"/>
          <ac:spMkLst>
            <pc:docMk/>
            <pc:sldMk cId="540089891" sldId="259"/>
            <ac:spMk id="10" creationId="{D84C2E9E-0B5D-4B5F-9A1F-70EBDCE39034}"/>
          </ac:spMkLst>
        </pc:spChg>
        <pc:spChg chg="add del">
          <ac:chgData name="JAKUB KLUZA" userId="S::jkluza11@1lolask.onmicrosoft.com::edf2eea5-e567-4380-b57e-a8852f75272e" providerId="AD" clId="Web-{10BCBD1F-C237-48B2-9575-842ED7F4610D}" dt="2020-11-18T16:34:33.185" v="270"/>
          <ac:spMkLst>
            <pc:docMk/>
            <pc:sldMk cId="540089891" sldId="259"/>
            <ac:spMk id="11" creationId="{D84C2E9E-0B5D-4B5F-9A1F-70EBDCE39034}"/>
          </ac:spMkLst>
        </pc:spChg>
        <pc:spChg chg="add del">
          <ac:chgData name="JAKUB KLUZA" userId="S::jkluza11@1lolask.onmicrosoft.com::edf2eea5-e567-4380-b57e-a8852f75272e" providerId="AD" clId="Web-{10BCBD1F-C237-48B2-9575-842ED7F4610D}" dt="2020-11-18T16:35:43.077" v="273"/>
          <ac:spMkLst>
            <pc:docMk/>
            <pc:sldMk cId="540089891" sldId="259"/>
            <ac:spMk id="15" creationId="{FB5B0058-AF13-4859-B429-4EDDE2A26F7F}"/>
          </ac:spMkLst>
        </pc:spChg>
        <pc:spChg chg="add mod ord">
          <ac:chgData name="JAKUB KLUZA" userId="S::jkluza11@1lolask.onmicrosoft.com::edf2eea5-e567-4380-b57e-a8852f75272e" providerId="AD" clId="Web-{10BCBD1F-C237-48B2-9575-842ED7F4610D}" dt="2020-11-18T16:35:51.968" v="274"/>
          <ac:spMkLst>
            <pc:docMk/>
            <pc:sldMk cId="540089891" sldId="259"/>
            <ac:spMk id="18" creationId="{57BCA4A6-7915-4F3E-8B86-5812AE489A6D}"/>
          </ac:spMkLst>
        </pc:spChg>
        <pc:spChg chg="add">
          <ac:chgData name="JAKUB KLUZA" userId="S::jkluza11@1lolask.onmicrosoft.com::edf2eea5-e567-4380-b57e-a8852f75272e" providerId="AD" clId="Web-{10BCBD1F-C237-48B2-9575-842ED7F4610D}" dt="2020-11-18T16:35:51.968" v="274"/>
          <ac:spMkLst>
            <pc:docMk/>
            <pc:sldMk cId="540089891" sldId="259"/>
            <ac:spMk id="23" creationId="{9F7D788E-2C1B-4EF4-8719-12613771FF98}"/>
          </ac:spMkLst>
        </pc:spChg>
        <pc:spChg chg="add">
          <ac:chgData name="JAKUB KLUZA" userId="S::jkluza11@1lolask.onmicrosoft.com::edf2eea5-e567-4380-b57e-a8852f75272e" providerId="AD" clId="Web-{10BCBD1F-C237-48B2-9575-842ED7F4610D}" dt="2020-11-18T16:35:51.968" v="274"/>
          <ac:spMkLst>
            <pc:docMk/>
            <pc:sldMk cId="540089891" sldId="259"/>
            <ac:spMk id="25" creationId="{7C54E824-C0F4-480B-BC88-689F50C45FBD}"/>
          </ac:spMkLst>
        </pc:spChg>
        <pc:spChg chg="add">
          <ac:chgData name="JAKUB KLUZA" userId="S::jkluza11@1lolask.onmicrosoft.com::edf2eea5-e567-4380-b57e-a8852f75272e" providerId="AD" clId="Web-{10BCBD1F-C237-48B2-9575-842ED7F4610D}" dt="2020-11-18T16:35:51.968" v="274"/>
          <ac:spMkLst>
            <pc:docMk/>
            <pc:sldMk cId="540089891" sldId="259"/>
            <ac:spMk id="27" creationId="{58DEA6A1-FC5C-4E6E-BBBF-7E472949B394}"/>
          </ac:spMkLst>
        </pc:spChg>
        <pc:spChg chg="add">
          <ac:chgData name="JAKUB KLUZA" userId="S::jkluza11@1lolask.onmicrosoft.com::edf2eea5-e567-4380-b57e-a8852f75272e" providerId="AD" clId="Web-{10BCBD1F-C237-48B2-9575-842ED7F4610D}" dt="2020-11-18T16:35:51.968" v="274"/>
          <ac:spMkLst>
            <pc:docMk/>
            <pc:sldMk cId="540089891" sldId="259"/>
            <ac:spMk id="29" creationId="{96AAAC3B-1954-46B7-BBAC-27DFF5B5295F}"/>
          </ac:spMkLst>
        </pc:spChg>
        <pc:spChg chg="add">
          <ac:chgData name="JAKUB KLUZA" userId="S::jkluza11@1lolask.onmicrosoft.com::edf2eea5-e567-4380-b57e-a8852f75272e" providerId="AD" clId="Web-{10BCBD1F-C237-48B2-9575-842ED7F4610D}" dt="2020-11-18T16:35:51.968" v="274"/>
          <ac:spMkLst>
            <pc:docMk/>
            <pc:sldMk cId="540089891" sldId="259"/>
            <ac:spMk id="31" creationId="{A5AD6500-BB62-4AAC-9D2F-C10DDC90CBB1}"/>
          </ac:spMkLst>
        </pc:spChg>
        <pc:cxnChg chg="add del">
          <ac:chgData name="JAKUB KLUZA" userId="S::jkluza11@1lolask.onmicrosoft.com::edf2eea5-e567-4380-b57e-a8852f75272e" providerId="AD" clId="Web-{10BCBD1F-C237-48B2-9575-842ED7F4610D}" dt="2020-11-18T16:34:30.435" v="268"/>
          <ac:cxnSpMkLst>
            <pc:docMk/>
            <pc:sldMk cId="540089891" sldId="259"/>
            <ac:cxnSpMk id="7" creationId="{E6D6B450-4278-45B8-88C7-C061710E3C7E}"/>
          </ac:cxnSpMkLst>
        </pc:cxnChg>
        <pc:cxnChg chg="add del">
          <ac:chgData name="JAKUB KLUZA" userId="S::jkluza11@1lolask.onmicrosoft.com::edf2eea5-e567-4380-b57e-a8852f75272e" providerId="AD" clId="Web-{10BCBD1F-C237-48B2-9575-842ED7F4610D}" dt="2020-11-18T16:34:27.935" v="266"/>
          <ac:cxnSpMkLst>
            <pc:docMk/>
            <pc:sldMk cId="540089891" sldId="259"/>
            <ac:cxnSpMk id="12" creationId="{07A9243D-8FC3-4B36-874B-55906B03F484}"/>
          </ac:cxnSpMkLst>
        </pc:cxnChg>
        <pc:cxnChg chg="add del">
          <ac:chgData name="JAKUB KLUZA" userId="S::jkluza11@1lolask.onmicrosoft.com::edf2eea5-e567-4380-b57e-a8852f75272e" providerId="AD" clId="Web-{10BCBD1F-C237-48B2-9575-842ED7F4610D}" dt="2020-11-18T16:34:33.185" v="270"/>
          <ac:cxnSpMkLst>
            <pc:docMk/>
            <pc:sldMk cId="540089891" sldId="259"/>
            <ac:cxnSpMk id="13" creationId="{2D07C3A8-02AE-4DC1-B13F-A6AA2ECA9FFD}"/>
          </ac:cxnSpMkLst>
        </pc:cxnChg>
        <pc:cxnChg chg="add del">
          <ac:chgData name="JAKUB KLUZA" userId="S::jkluza11@1lolask.onmicrosoft.com::edf2eea5-e567-4380-b57e-a8852f75272e" providerId="AD" clId="Web-{10BCBD1F-C237-48B2-9575-842ED7F4610D}" dt="2020-11-18T16:34:30.435" v="268"/>
          <ac:cxnSpMkLst>
            <pc:docMk/>
            <pc:sldMk cId="540089891" sldId="259"/>
            <ac:cxnSpMk id="14" creationId="{74234A4C-A256-4139-A5F4-27078F0D6796}"/>
          </ac:cxnSpMkLst>
        </pc:cxnChg>
        <pc:cxnChg chg="add del">
          <ac:chgData name="JAKUB KLUZA" userId="S::jkluza11@1lolask.onmicrosoft.com::edf2eea5-e567-4380-b57e-a8852f75272e" providerId="AD" clId="Web-{10BCBD1F-C237-48B2-9575-842ED7F4610D}" dt="2020-11-18T16:35:43.077" v="273"/>
          <ac:cxnSpMkLst>
            <pc:docMk/>
            <pc:sldMk cId="540089891" sldId="259"/>
            <ac:cxnSpMk id="16" creationId="{C4C8A451-B6C1-4CB1-95FC-2DBDEC61FF17}"/>
          </ac:cxnSpMkLst>
        </pc:cxnChg>
        <pc:cxnChg chg="add del">
          <ac:chgData name="JAKUB KLUZA" userId="S::jkluza11@1lolask.onmicrosoft.com::edf2eea5-e567-4380-b57e-a8852f75272e" providerId="AD" clId="Web-{10BCBD1F-C237-48B2-9575-842ED7F4610D}" dt="2020-11-18T16:35:43.077" v="273"/>
          <ac:cxnSpMkLst>
            <pc:docMk/>
            <pc:sldMk cId="540089891" sldId="259"/>
            <ac:cxnSpMk id="17" creationId="{E8439DD6-1CCF-48C6-AF10-B7018793022A}"/>
          </ac:cxnSpMkLst>
        </pc:cxnChg>
      </pc:sldChg>
      <pc:sldChg chg="new del">
        <pc:chgData name="JAKUB KLUZA" userId="S::jkluza11@1lolask.onmicrosoft.com::edf2eea5-e567-4380-b57e-a8852f75272e" providerId="AD" clId="Web-{10BCBD1F-C237-48B2-9575-842ED7F4610D}" dt="2020-11-18T16:47:04.339" v="319"/>
        <pc:sldMkLst>
          <pc:docMk/>
          <pc:sldMk cId="1776715868" sldId="259"/>
        </pc:sldMkLst>
      </pc:sldChg>
      <pc:sldChg chg="addSp delSp modSp add replId">
        <pc:chgData name="JAKUB KLUZA" userId="S::jkluza11@1lolask.onmicrosoft.com::edf2eea5-e567-4380-b57e-a8852f75272e" providerId="AD" clId="Web-{10BCBD1F-C237-48B2-9575-842ED7F4610D}" dt="2020-11-18T16:54:46.769" v="409" actId="1076"/>
        <pc:sldMkLst>
          <pc:docMk/>
          <pc:sldMk cId="821339048" sldId="260"/>
        </pc:sldMkLst>
        <pc:spChg chg="mod">
          <ac:chgData name="JAKUB KLUZA" userId="S::jkluza11@1lolask.onmicrosoft.com::edf2eea5-e567-4380-b57e-a8852f75272e" providerId="AD" clId="Web-{10BCBD1F-C237-48B2-9575-842ED7F4610D}" dt="2020-11-18T16:54:27.128" v="405" actId="20577"/>
          <ac:spMkLst>
            <pc:docMk/>
            <pc:sldMk cId="821339048" sldId="260"/>
            <ac:spMk id="2" creationId="{DE3A723E-889C-402A-A6CE-5FE0B0CF0038}"/>
          </ac:spMkLst>
        </pc:spChg>
        <pc:spChg chg="del mod">
          <ac:chgData name="JAKUB KLUZA" userId="S::jkluza11@1lolask.onmicrosoft.com::edf2eea5-e567-4380-b57e-a8852f75272e" providerId="AD" clId="Web-{10BCBD1F-C237-48B2-9575-842ED7F4610D}" dt="2020-11-18T16:54:40.753" v="408"/>
          <ac:spMkLst>
            <pc:docMk/>
            <pc:sldMk cId="821339048" sldId="260"/>
            <ac:spMk id="3" creationId="{D1CD8F71-7BA5-4D5B-8815-B1B5997FCF49}"/>
          </ac:spMkLst>
        </pc:spChg>
        <pc:picChg chg="add mod ord">
          <ac:chgData name="JAKUB KLUZA" userId="S::jkluza11@1lolask.onmicrosoft.com::edf2eea5-e567-4380-b57e-a8852f75272e" providerId="AD" clId="Web-{10BCBD1F-C237-48B2-9575-842ED7F4610D}" dt="2020-11-18T16:54:46.769" v="409" actId="1076"/>
          <ac:picMkLst>
            <pc:docMk/>
            <pc:sldMk cId="821339048" sldId="260"/>
            <ac:picMk id="4" creationId="{91743EF1-FB81-43CF-9649-5993B3A08EA5}"/>
          </ac:picMkLst>
        </pc:picChg>
        <pc:picChg chg="del">
          <ac:chgData name="JAKUB KLUZA" userId="S::jkluza11@1lolask.onmicrosoft.com::edf2eea5-e567-4380-b57e-a8852f75272e" providerId="AD" clId="Web-{10BCBD1F-C237-48B2-9575-842ED7F4610D}" dt="2020-11-18T16:47:14.870" v="323"/>
          <ac:picMkLst>
            <pc:docMk/>
            <pc:sldMk cId="821339048" sldId="260"/>
            <ac:picMk id="27" creationId="{65C58387-1F37-4E83-9918-E26526B0E810}"/>
          </ac:picMkLst>
        </pc:picChg>
      </pc:sldChg>
      <pc:sldChg chg="new del mod modShow">
        <pc:chgData name="JAKUB KLUZA" userId="S::jkluza11@1lolask.onmicrosoft.com::edf2eea5-e567-4380-b57e-a8852f75272e" providerId="AD" clId="Web-{10BCBD1F-C237-48B2-9575-842ED7F4610D}" dt="2020-11-18T16:38:16.361" v="308"/>
        <pc:sldMkLst>
          <pc:docMk/>
          <pc:sldMk cId="3150014268" sldId="260"/>
        </pc:sldMkLst>
      </pc:sldChg>
      <pc:sldChg chg="add replId">
        <pc:chgData name="JAKUB KLUZA" userId="S::jkluza11@1lolask.onmicrosoft.com::edf2eea5-e567-4380-b57e-a8852f75272e" providerId="AD" clId="Web-{10BCBD1F-C237-48B2-9575-842ED7F4610D}" dt="2020-11-18T16:47:22.605" v="327"/>
        <pc:sldMkLst>
          <pc:docMk/>
          <pc:sldMk cId="3275347465" sldId="261"/>
        </pc:sldMkLst>
      </pc:sldChg>
      <pc:sldChg chg="add replId">
        <pc:chgData name="JAKUB KLUZA" userId="S::jkluza11@1lolask.onmicrosoft.com::edf2eea5-e567-4380-b57e-a8852f75272e" providerId="AD" clId="Web-{10BCBD1F-C237-48B2-9575-842ED7F4610D}" dt="2020-11-18T16:47:25.074" v="328"/>
        <pc:sldMkLst>
          <pc:docMk/>
          <pc:sldMk cId="1268709262" sldId="262"/>
        </pc:sldMkLst>
      </pc:sldChg>
      <pc:sldMasterChg chg="add del addSldLayout delSldLayout">
        <pc:chgData name="JAKUB KLUZA" userId="S::jkluza11@1lolask.onmicrosoft.com::edf2eea5-e567-4380-b57e-a8852f75272e" providerId="AD" clId="Web-{10BCBD1F-C237-48B2-9575-842ED7F4610D}" dt="2020-11-18T16:25:31.691" v="206"/>
        <pc:sldMasterMkLst>
          <pc:docMk/>
          <pc:sldMasterMk cId="3926633689" sldId="2147483648"/>
        </pc:sldMasterMkLst>
        <pc:sldLayoutChg chg="add del">
          <pc:chgData name="JAKUB KLUZA" userId="S::jkluza11@1lolask.onmicrosoft.com::edf2eea5-e567-4380-b57e-a8852f75272e" providerId="AD" clId="Web-{10BCBD1F-C237-48B2-9575-842ED7F4610D}" dt="2020-11-18T16:25:31.691" v="206"/>
          <pc:sldLayoutMkLst>
            <pc:docMk/>
            <pc:sldMasterMk cId="3926633689" sldId="2147483648"/>
            <pc:sldLayoutMk cId="3391757436" sldId="2147483649"/>
          </pc:sldLayoutMkLst>
        </pc:sldLayoutChg>
        <pc:sldLayoutChg chg="add del">
          <pc:chgData name="JAKUB KLUZA" userId="S::jkluza11@1lolask.onmicrosoft.com::edf2eea5-e567-4380-b57e-a8852f75272e" providerId="AD" clId="Web-{10BCBD1F-C237-48B2-9575-842ED7F4610D}" dt="2020-11-18T16:25:31.691" v="206"/>
          <pc:sldLayoutMkLst>
            <pc:docMk/>
            <pc:sldMasterMk cId="3926633689" sldId="2147483648"/>
            <pc:sldLayoutMk cId="967380084" sldId="2147483650"/>
          </pc:sldLayoutMkLst>
        </pc:sldLayoutChg>
        <pc:sldLayoutChg chg="add del">
          <pc:chgData name="JAKUB KLUZA" userId="S::jkluza11@1lolask.onmicrosoft.com::edf2eea5-e567-4380-b57e-a8852f75272e" providerId="AD" clId="Web-{10BCBD1F-C237-48B2-9575-842ED7F4610D}" dt="2020-11-18T16:25:31.691" v="206"/>
          <pc:sldLayoutMkLst>
            <pc:docMk/>
            <pc:sldMasterMk cId="3926633689" sldId="2147483648"/>
            <pc:sldLayoutMk cId="13234121" sldId="2147483651"/>
          </pc:sldLayoutMkLst>
        </pc:sldLayoutChg>
        <pc:sldLayoutChg chg="add del">
          <pc:chgData name="JAKUB KLUZA" userId="S::jkluza11@1lolask.onmicrosoft.com::edf2eea5-e567-4380-b57e-a8852f75272e" providerId="AD" clId="Web-{10BCBD1F-C237-48B2-9575-842ED7F4610D}" dt="2020-11-18T16:25:31.691" v="206"/>
          <pc:sldLayoutMkLst>
            <pc:docMk/>
            <pc:sldMasterMk cId="3926633689" sldId="2147483648"/>
            <pc:sldLayoutMk cId="3883036252" sldId="2147483652"/>
          </pc:sldLayoutMkLst>
        </pc:sldLayoutChg>
        <pc:sldLayoutChg chg="add del">
          <pc:chgData name="JAKUB KLUZA" userId="S::jkluza11@1lolask.onmicrosoft.com::edf2eea5-e567-4380-b57e-a8852f75272e" providerId="AD" clId="Web-{10BCBD1F-C237-48B2-9575-842ED7F4610D}" dt="2020-11-18T16:25:31.691" v="206"/>
          <pc:sldLayoutMkLst>
            <pc:docMk/>
            <pc:sldMasterMk cId="3926633689" sldId="2147483648"/>
            <pc:sldLayoutMk cId="961808292" sldId="2147483653"/>
          </pc:sldLayoutMkLst>
        </pc:sldLayoutChg>
        <pc:sldLayoutChg chg="add del">
          <pc:chgData name="JAKUB KLUZA" userId="S::jkluza11@1lolask.onmicrosoft.com::edf2eea5-e567-4380-b57e-a8852f75272e" providerId="AD" clId="Web-{10BCBD1F-C237-48B2-9575-842ED7F4610D}" dt="2020-11-18T16:25:31.691" v="206"/>
          <pc:sldLayoutMkLst>
            <pc:docMk/>
            <pc:sldMasterMk cId="3926633689" sldId="2147483648"/>
            <pc:sldLayoutMk cId="1544797292" sldId="2147483654"/>
          </pc:sldLayoutMkLst>
        </pc:sldLayoutChg>
        <pc:sldLayoutChg chg="add del">
          <pc:chgData name="JAKUB KLUZA" userId="S::jkluza11@1lolask.onmicrosoft.com::edf2eea5-e567-4380-b57e-a8852f75272e" providerId="AD" clId="Web-{10BCBD1F-C237-48B2-9575-842ED7F4610D}" dt="2020-11-18T16:25:31.691" v="206"/>
          <pc:sldLayoutMkLst>
            <pc:docMk/>
            <pc:sldMasterMk cId="3926633689" sldId="2147483648"/>
            <pc:sldLayoutMk cId="1850839136" sldId="2147483655"/>
          </pc:sldLayoutMkLst>
        </pc:sldLayoutChg>
        <pc:sldLayoutChg chg="add del">
          <pc:chgData name="JAKUB KLUZA" userId="S::jkluza11@1lolask.onmicrosoft.com::edf2eea5-e567-4380-b57e-a8852f75272e" providerId="AD" clId="Web-{10BCBD1F-C237-48B2-9575-842ED7F4610D}" dt="2020-11-18T16:25:31.691" v="206"/>
          <pc:sldLayoutMkLst>
            <pc:docMk/>
            <pc:sldMasterMk cId="3926633689" sldId="2147483648"/>
            <pc:sldLayoutMk cId="2715530444" sldId="2147483656"/>
          </pc:sldLayoutMkLst>
        </pc:sldLayoutChg>
        <pc:sldLayoutChg chg="add del">
          <pc:chgData name="JAKUB KLUZA" userId="S::jkluza11@1lolask.onmicrosoft.com::edf2eea5-e567-4380-b57e-a8852f75272e" providerId="AD" clId="Web-{10BCBD1F-C237-48B2-9575-842ED7F4610D}" dt="2020-11-18T16:25:31.691" v="206"/>
          <pc:sldLayoutMkLst>
            <pc:docMk/>
            <pc:sldMasterMk cId="3926633689" sldId="2147483648"/>
            <pc:sldLayoutMk cId="3024906009" sldId="2147483657"/>
          </pc:sldLayoutMkLst>
        </pc:sldLayoutChg>
        <pc:sldLayoutChg chg="add del">
          <pc:chgData name="JAKUB KLUZA" userId="S::jkluza11@1lolask.onmicrosoft.com::edf2eea5-e567-4380-b57e-a8852f75272e" providerId="AD" clId="Web-{10BCBD1F-C237-48B2-9575-842ED7F4610D}" dt="2020-11-18T16:25:31.691" v="206"/>
          <pc:sldLayoutMkLst>
            <pc:docMk/>
            <pc:sldMasterMk cId="3926633689" sldId="2147483648"/>
            <pc:sldLayoutMk cId="2454508176" sldId="2147483658"/>
          </pc:sldLayoutMkLst>
        </pc:sldLayoutChg>
        <pc:sldLayoutChg chg="add del">
          <pc:chgData name="JAKUB KLUZA" userId="S::jkluza11@1lolask.onmicrosoft.com::edf2eea5-e567-4380-b57e-a8852f75272e" providerId="AD" clId="Web-{10BCBD1F-C237-48B2-9575-842ED7F4610D}" dt="2020-11-18T16:25:31.691" v="206"/>
          <pc:sldLayoutMkLst>
            <pc:docMk/>
            <pc:sldMasterMk cId="3926633689" sldId="2147483648"/>
            <pc:sldLayoutMk cId="1340386666" sldId="2147483659"/>
          </pc:sldLayoutMkLst>
        </pc:sldLayoutChg>
      </pc:sldMasterChg>
      <pc:sldMasterChg chg="add del addSldLayout delSldLayout modSldLayout">
        <pc:chgData name="JAKUB KLUZA" userId="S::jkluza11@1lolask.onmicrosoft.com::edf2eea5-e567-4380-b57e-a8852f75272e" providerId="AD" clId="Web-{10BCBD1F-C237-48B2-9575-842ED7F4610D}" dt="2020-11-18T16:25:31.691" v="206"/>
        <pc:sldMasterMkLst>
          <pc:docMk/>
          <pc:sldMasterMk cId="1976996172" sldId="2147483660"/>
        </pc:sldMasterMkLst>
        <pc:sldLayoutChg chg="add del mod replId">
          <pc:chgData name="JAKUB KLUZA" userId="S::jkluza11@1lolask.onmicrosoft.com::edf2eea5-e567-4380-b57e-a8852f75272e" providerId="AD" clId="Web-{10BCBD1F-C237-48B2-9575-842ED7F4610D}" dt="2020-11-18T16:25:31.691" v="206"/>
          <pc:sldLayoutMkLst>
            <pc:docMk/>
            <pc:sldMasterMk cId="1976996172" sldId="2147483660"/>
            <pc:sldLayoutMk cId="60211285" sldId="2147483661"/>
          </pc:sldLayoutMkLst>
        </pc:sldLayoutChg>
        <pc:sldLayoutChg chg="add del mod replId">
          <pc:chgData name="JAKUB KLUZA" userId="S::jkluza11@1lolask.onmicrosoft.com::edf2eea5-e567-4380-b57e-a8852f75272e" providerId="AD" clId="Web-{10BCBD1F-C237-48B2-9575-842ED7F4610D}" dt="2020-11-18T16:25:31.691" v="206"/>
          <pc:sldLayoutMkLst>
            <pc:docMk/>
            <pc:sldMasterMk cId="1976996172" sldId="2147483660"/>
            <pc:sldLayoutMk cId="3347325870" sldId="2147483662"/>
          </pc:sldLayoutMkLst>
        </pc:sldLayoutChg>
        <pc:sldLayoutChg chg="add del mod replId">
          <pc:chgData name="JAKUB KLUZA" userId="S::jkluza11@1lolask.onmicrosoft.com::edf2eea5-e567-4380-b57e-a8852f75272e" providerId="AD" clId="Web-{10BCBD1F-C237-48B2-9575-842ED7F4610D}" dt="2020-11-18T16:25:31.691" v="206"/>
          <pc:sldLayoutMkLst>
            <pc:docMk/>
            <pc:sldMasterMk cId="1976996172" sldId="2147483660"/>
            <pc:sldLayoutMk cId="4057120567" sldId="2147483663"/>
          </pc:sldLayoutMkLst>
        </pc:sldLayoutChg>
        <pc:sldLayoutChg chg="add del mod replId">
          <pc:chgData name="JAKUB KLUZA" userId="S::jkluza11@1lolask.onmicrosoft.com::edf2eea5-e567-4380-b57e-a8852f75272e" providerId="AD" clId="Web-{10BCBD1F-C237-48B2-9575-842ED7F4610D}" dt="2020-11-18T16:25:31.691" v="206"/>
          <pc:sldLayoutMkLst>
            <pc:docMk/>
            <pc:sldMasterMk cId="1976996172" sldId="2147483660"/>
            <pc:sldLayoutMk cId="2974946915" sldId="2147483664"/>
          </pc:sldLayoutMkLst>
        </pc:sldLayoutChg>
        <pc:sldLayoutChg chg="add del mod replId">
          <pc:chgData name="JAKUB KLUZA" userId="S::jkluza11@1lolask.onmicrosoft.com::edf2eea5-e567-4380-b57e-a8852f75272e" providerId="AD" clId="Web-{10BCBD1F-C237-48B2-9575-842ED7F4610D}" dt="2020-11-18T16:25:31.691" v="206"/>
          <pc:sldLayoutMkLst>
            <pc:docMk/>
            <pc:sldMasterMk cId="1976996172" sldId="2147483660"/>
            <pc:sldLayoutMk cId="3910745068" sldId="2147483665"/>
          </pc:sldLayoutMkLst>
        </pc:sldLayoutChg>
        <pc:sldLayoutChg chg="add del mod replId">
          <pc:chgData name="JAKUB KLUZA" userId="S::jkluza11@1lolask.onmicrosoft.com::edf2eea5-e567-4380-b57e-a8852f75272e" providerId="AD" clId="Web-{10BCBD1F-C237-48B2-9575-842ED7F4610D}" dt="2020-11-18T16:25:31.691" v="206"/>
          <pc:sldLayoutMkLst>
            <pc:docMk/>
            <pc:sldMasterMk cId="1976996172" sldId="2147483660"/>
            <pc:sldLayoutMk cId="1431026149" sldId="2147483666"/>
          </pc:sldLayoutMkLst>
        </pc:sldLayoutChg>
        <pc:sldLayoutChg chg="add del mod replId">
          <pc:chgData name="JAKUB KLUZA" userId="S::jkluza11@1lolask.onmicrosoft.com::edf2eea5-e567-4380-b57e-a8852f75272e" providerId="AD" clId="Web-{10BCBD1F-C237-48B2-9575-842ED7F4610D}" dt="2020-11-18T16:25:31.691" v="206"/>
          <pc:sldLayoutMkLst>
            <pc:docMk/>
            <pc:sldMasterMk cId="1976996172" sldId="2147483660"/>
            <pc:sldLayoutMk cId="2558979612" sldId="2147483667"/>
          </pc:sldLayoutMkLst>
        </pc:sldLayoutChg>
        <pc:sldLayoutChg chg="add del mod replId">
          <pc:chgData name="JAKUB KLUZA" userId="S::jkluza11@1lolask.onmicrosoft.com::edf2eea5-e567-4380-b57e-a8852f75272e" providerId="AD" clId="Web-{10BCBD1F-C237-48B2-9575-842ED7F4610D}" dt="2020-11-18T16:25:31.691" v="206"/>
          <pc:sldLayoutMkLst>
            <pc:docMk/>
            <pc:sldMasterMk cId="1976996172" sldId="2147483660"/>
            <pc:sldLayoutMk cId="54217874" sldId="2147483668"/>
          </pc:sldLayoutMkLst>
        </pc:sldLayoutChg>
        <pc:sldLayoutChg chg="add del mod replId">
          <pc:chgData name="JAKUB KLUZA" userId="S::jkluza11@1lolask.onmicrosoft.com::edf2eea5-e567-4380-b57e-a8852f75272e" providerId="AD" clId="Web-{10BCBD1F-C237-48B2-9575-842ED7F4610D}" dt="2020-11-18T16:25:31.691" v="206"/>
          <pc:sldLayoutMkLst>
            <pc:docMk/>
            <pc:sldMasterMk cId="1976996172" sldId="2147483660"/>
            <pc:sldLayoutMk cId="3133764442" sldId="2147483669"/>
          </pc:sldLayoutMkLst>
        </pc:sldLayoutChg>
        <pc:sldLayoutChg chg="add del mod replId">
          <pc:chgData name="JAKUB KLUZA" userId="S::jkluza11@1lolask.onmicrosoft.com::edf2eea5-e567-4380-b57e-a8852f75272e" providerId="AD" clId="Web-{10BCBD1F-C237-48B2-9575-842ED7F4610D}" dt="2020-11-18T16:25:31.691" v="206"/>
          <pc:sldLayoutMkLst>
            <pc:docMk/>
            <pc:sldMasterMk cId="1976996172" sldId="2147483660"/>
            <pc:sldLayoutMk cId="3536466736" sldId="2147483670"/>
          </pc:sldLayoutMkLst>
        </pc:sldLayoutChg>
        <pc:sldLayoutChg chg="add del mod replId">
          <pc:chgData name="JAKUB KLUZA" userId="S::jkluza11@1lolask.onmicrosoft.com::edf2eea5-e567-4380-b57e-a8852f75272e" providerId="AD" clId="Web-{10BCBD1F-C237-48B2-9575-842ED7F4610D}" dt="2020-11-18T16:25:31.691" v="206"/>
          <pc:sldLayoutMkLst>
            <pc:docMk/>
            <pc:sldMasterMk cId="1976996172" sldId="2147483660"/>
            <pc:sldLayoutMk cId="3370194630" sldId="2147483671"/>
          </pc:sldLayoutMkLst>
        </pc:sldLayoutChg>
      </pc:sldMasterChg>
      <pc:sldMasterChg chg="add del addSldLayout delSldLayout modSldLayout">
        <pc:chgData name="JAKUB KLUZA" userId="S::jkluza11@1lolask.onmicrosoft.com::edf2eea5-e567-4380-b57e-a8852f75272e" providerId="AD" clId="Web-{10BCBD1F-C237-48B2-9575-842ED7F4610D}" dt="2020-11-18T16:25:28.332" v="205"/>
        <pc:sldMasterMkLst>
          <pc:docMk/>
          <pc:sldMasterMk cId="3512742710" sldId="2147483672"/>
        </pc:sldMasterMkLst>
        <pc:sldLayoutChg chg="add del mod replId">
          <pc:chgData name="JAKUB KLUZA" userId="S::jkluza11@1lolask.onmicrosoft.com::edf2eea5-e567-4380-b57e-a8852f75272e" providerId="AD" clId="Web-{10BCBD1F-C237-48B2-9575-842ED7F4610D}" dt="2020-11-18T16:25:28.332" v="205"/>
          <pc:sldLayoutMkLst>
            <pc:docMk/>
            <pc:sldMasterMk cId="3512742710" sldId="2147483672"/>
            <pc:sldLayoutMk cId="2365896254" sldId="2147483673"/>
          </pc:sldLayoutMkLst>
        </pc:sldLayoutChg>
        <pc:sldLayoutChg chg="add del mod replId">
          <pc:chgData name="JAKUB KLUZA" userId="S::jkluza11@1lolask.onmicrosoft.com::edf2eea5-e567-4380-b57e-a8852f75272e" providerId="AD" clId="Web-{10BCBD1F-C237-48B2-9575-842ED7F4610D}" dt="2020-11-18T16:25:28.332" v="205"/>
          <pc:sldLayoutMkLst>
            <pc:docMk/>
            <pc:sldMasterMk cId="3512742710" sldId="2147483672"/>
            <pc:sldLayoutMk cId="3660094591" sldId="2147483674"/>
          </pc:sldLayoutMkLst>
        </pc:sldLayoutChg>
        <pc:sldLayoutChg chg="add del mod replId">
          <pc:chgData name="JAKUB KLUZA" userId="S::jkluza11@1lolask.onmicrosoft.com::edf2eea5-e567-4380-b57e-a8852f75272e" providerId="AD" clId="Web-{10BCBD1F-C237-48B2-9575-842ED7F4610D}" dt="2020-11-18T16:25:28.332" v="205"/>
          <pc:sldLayoutMkLst>
            <pc:docMk/>
            <pc:sldMasterMk cId="3512742710" sldId="2147483672"/>
            <pc:sldLayoutMk cId="185468245" sldId="2147483675"/>
          </pc:sldLayoutMkLst>
        </pc:sldLayoutChg>
        <pc:sldLayoutChg chg="add del mod replId">
          <pc:chgData name="JAKUB KLUZA" userId="S::jkluza11@1lolask.onmicrosoft.com::edf2eea5-e567-4380-b57e-a8852f75272e" providerId="AD" clId="Web-{10BCBD1F-C237-48B2-9575-842ED7F4610D}" dt="2020-11-18T16:25:28.332" v="205"/>
          <pc:sldLayoutMkLst>
            <pc:docMk/>
            <pc:sldMasterMk cId="3512742710" sldId="2147483672"/>
            <pc:sldLayoutMk cId="4220419546" sldId="2147483676"/>
          </pc:sldLayoutMkLst>
        </pc:sldLayoutChg>
        <pc:sldLayoutChg chg="add del mod replId">
          <pc:chgData name="JAKUB KLUZA" userId="S::jkluza11@1lolask.onmicrosoft.com::edf2eea5-e567-4380-b57e-a8852f75272e" providerId="AD" clId="Web-{10BCBD1F-C237-48B2-9575-842ED7F4610D}" dt="2020-11-18T16:25:28.332" v="205"/>
          <pc:sldLayoutMkLst>
            <pc:docMk/>
            <pc:sldMasterMk cId="3512742710" sldId="2147483672"/>
            <pc:sldLayoutMk cId="2066857348" sldId="2147483677"/>
          </pc:sldLayoutMkLst>
        </pc:sldLayoutChg>
        <pc:sldLayoutChg chg="add del mod replId">
          <pc:chgData name="JAKUB KLUZA" userId="S::jkluza11@1lolask.onmicrosoft.com::edf2eea5-e567-4380-b57e-a8852f75272e" providerId="AD" clId="Web-{10BCBD1F-C237-48B2-9575-842ED7F4610D}" dt="2020-11-18T16:25:28.332" v="205"/>
          <pc:sldLayoutMkLst>
            <pc:docMk/>
            <pc:sldMasterMk cId="3512742710" sldId="2147483672"/>
            <pc:sldLayoutMk cId="2962621268" sldId="2147483678"/>
          </pc:sldLayoutMkLst>
        </pc:sldLayoutChg>
        <pc:sldLayoutChg chg="add del mod replId">
          <pc:chgData name="JAKUB KLUZA" userId="S::jkluza11@1lolask.onmicrosoft.com::edf2eea5-e567-4380-b57e-a8852f75272e" providerId="AD" clId="Web-{10BCBD1F-C237-48B2-9575-842ED7F4610D}" dt="2020-11-18T16:25:28.332" v="205"/>
          <pc:sldLayoutMkLst>
            <pc:docMk/>
            <pc:sldMasterMk cId="3512742710" sldId="2147483672"/>
            <pc:sldLayoutMk cId="2077278921" sldId="2147483679"/>
          </pc:sldLayoutMkLst>
        </pc:sldLayoutChg>
        <pc:sldLayoutChg chg="add del mod replId">
          <pc:chgData name="JAKUB KLUZA" userId="S::jkluza11@1lolask.onmicrosoft.com::edf2eea5-e567-4380-b57e-a8852f75272e" providerId="AD" clId="Web-{10BCBD1F-C237-48B2-9575-842ED7F4610D}" dt="2020-11-18T16:25:28.332" v="205"/>
          <pc:sldLayoutMkLst>
            <pc:docMk/>
            <pc:sldMasterMk cId="3512742710" sldId="2147483672"/>
            <pc:sldLayoutMk cId="3361670114" sldId="2147483680"/>
          </pc:sldLayoutMkLst>
        </pc:sldLayoutChg>
        <pc:sldLayoutChg chg="add del mod replId">
          <pc:chgData name="JAKUB KLUZA" userId="S::jkluza11@1lolask.onmicrosoft.com::edf2eea5-e567-4380-b57e-a8852f75272e" providerId="AD" clId="Web-{10BCBD1F-C237-48B2-9575-842ED7F4610D}" dt="2020-11-18T16:25:28.332" v="205"/>
          <pc:sldLayoutMkLst>
            <pc:docMk/>
            <pc:sldMasterMk cId="3512742710" sldId="2147483672"/>
            <pc:sldLayoutMk cId="32542519" sldId="2147483681"/>
          </pc:sldLayoutMkLst>
        </pc:sldLayoutChg>
        <pc:sldLayoutChg chg="add del mod replId">
          <pc:chgData name="JAKUB KLUZA" userId="S::jkluza11@1lolask.onmicrosoft.com::edf2eea5-e567-4380-b57e-a8852f75272e" providerId="AD" clId="Web-{10BCBD1F-C237-48B2-9575-842ED7F4610D}" dt="2020-11-18T16:25:28.332" v="205"/>
          <pc:sldLayoutMkLst>
            <pc:docMk/>
            <pc:sldMasterMk cId="3512742710" sldId="2147483672"/>
            <pc:sldLayoutMk cId="3304732341" sldId="2147483682"/>
          </pc:sldLayoutMkLst>
        </pc:sldLayoutChg>
        <pc:sldLayoutChg chg="add del mod replId">
          <pc:chgData name="JAKUB KLUZA" userId="S::jkluza11@1lolask.onmicrosoft.com::edf2eea5-e567-4380-b57e-a8852f75272e" providerId="AD" clId="Web-{10BCBD1F-C237-48B2-9575-842ED7F4610D}" dt="2020-11-18T16:25:28.332" v="205"/>
          <pc:sldLayoutMkLst>
            <pc:docMk/>
            <pc:sldMasterMk cId="3512742710" sldId="2147483672"/>
            <pc:sldLayoutMk cId="1400558221" sldId="2147483683"/>
          </pc:sldLayoutMkLst>
        </pc:sldLayoutChg>
      </pc:sldMasterChg>
      <pc:sldMasterChg chg="add del mod setBg addSldLayout delSldLayout modSldLayout">
        <pc:chgData name="JAKUB KLUZA" userId="S::jkluza11@1lolask.onmicrosoft.com::edf2eea5-e567-4380-b57e-a8852f75272e" providerId="AD" clId="Web-{10BCBD1F-C237-48B2-9575-842ED7F4610D}" dt="2020-11-18T16:25:25.003" v="204"/>
        <pc:sldMasterMkLst>
          <pc:docMk/>
          <pc:sldMasterMk cId="4035411332" sldId="2147483684"/>
        </pc:sldMasterMkLst>
        <pc:sldLayoutChg chg="add del mod replId">
          <pc:chgData name="JAKUB KLUZA" userId="S::jkluza11@1lolask.onmicrosoft.com::edf2eea5-e567-4380-b57e-a8852f75272e" providerId="AD" clId="Web-{10BCBD1F-C237-48B2-9575-842ED7F4610D}" dt="2020-11-18T16:25:25.003" v="204"/>
          <pc:sldLayoutMkLst>
            <pc:docMk/>
            <pc:sldMasterMk cId="4035411332" sldId="2147483684"/>
            <pc:sldLayoutMk cId="407390768" sldId="2147483685"/>
          </pc:sldLayoutMkLst>
        </pc:sldLayoutChg>
        <pc:sldLayoutChg chg="add del mod replId">
          <pc:chgData name="JAKUB KLUZA" userId="S::jkluza11@1lolask.onmicrosoft.com::edf2eea5-e567-4380-b57e-a8852f75272e" providerId="AD" clId="Web-{10BCBD1F-C237-48B2-9575-842ED7F4610D}" dt="2020-11-18T16:25:25.003" v="204"/>
          <pc:sldLayoutMkLst>
            <pc:docMk/>
            <pc:sldMasterMk cId="4035411332" sldId="2147483684"/>
            <pc:sldLayoutMk cId="2838981096" sldId="2147483686"/>
          </pc:sldLayoutMkLst>
        </pc:sldLayoutChg>
        <pc:sldLayoutChg chg="add del mod replId">
          <pc:chgData name="JAKUB KLUZA" userId="S::jkluza11@1lolask.onmicrosoft.com::edf2eea5-e567-4380-b57e-a8852f75272e" providerId="AD" clId="Web-{10BCBD1F-C237-48B2-9575-842ED7F4610D}" dt="2020-11-18T16:25:25.003" v="204"/>
          <pc:sldLayoutMkLst>
            <pc:docMk/>
            <pc:sldMasterMk cId="4035411332" sldId="2147483684"/>
            <pc:sldLayoutMk cId="3803017674" sldId="2147483687"/>
          </pc:sldLayoutMkLst>
        </pc:sldLayoutChg>
        <pc:sldLayoutChg chg="add del mod replId">
          <pc:chgData name="JAKUB KLUZA" userId="S::jkluza11@1lolask.onmicrosoft.com::edf2eea5-e567-4380-b57e-a8852f75272e" providerId="AD" clId="Web-{10BCBD1F-C237-48B2-9575-842ED7F4610D}" dt="2020-11-18T16:25:25.003" v="204"/>
          <pc:sldLayoutMkLst>
            <pc:docMk/>
            <pc:sldMasterMk cId="4035411332" sldId="2147483684"/>
            <pc:sldLayoutMk cId="3174913103" sldId="2147483688"/>
          </pc:sldLayoutMkLst>
        </pc:sldLayoutChg>
        <pc:sldLayoutChg chg="add del mod replId">
          <pc:chgData name="JAKUB KLUZA" userId="S::jkluza11@1lolask.onmicrosoft.com::edf2eea5-e567-4380-b57e-a8852f75272e" providerId="AD" clId="Web-{10BCBD1F-C237-48B2-9575-842ED7F4610D}" dt="2020-11-18T16:25:25.003" v="204"/>
          <pc:sldLayoutMkLst>
            <pc:docMk/>
            <pc:sldMasterMk cId="4035411332" sldId="2147483684"/>
            <pc:sldLayoutMk cId="4275811254" sldId="2147483689"/>
          </pc:sldLayoutMkLst>
        </pc:sldLayoutChg>
        <pc:sldLayoutChg chg="add del mod replId">
          <pc:chgData name="JAKUB KLUZA" userId="S::jkluza11@1lolask.onmicrosoft.com::edf2eea5-e567-4380-b57e-a8852f75272e" providerId="AD" clId="Web-{10BCBD1F-C237-48B2-9575-842ED7F4610D}" dt="2020-11-18T16:25:25.003" v="204"/>
          <pc:sldLayoutMkLst>
            <pc:docMk/>
            <pc:sldMasterMk cId="4035411332" sldId="2147483684"/>
            <pc:sldLayoutMk cId="3286961505" sldId="2147483690"/>
          </pc:sldLayoutMkLst>
        </pc:sldLayoutChg>
        <pc:sldLayoutChg chg="add del mod replId">
          <pc:chgData name="JAKUB KLUZA" userId="S::jkluza11@1lolask.onmicrosoft.com::edf2eea5-e567-4380-b57e-a8852f75272e" providerId="AD" clId="Web-{10BCBD1F-C237-48B2-9575-842ED7F4610D}" dt="2020-11-18T16:25:25.003" v="204"/>
          <pc:sldLayoutMkLst>
            <pc:docMk/>
            <pc:sldMasterMk cId="4035411332" sldId="2147483684"/>
            <pc:sldLayoutMk cId="1949741202" sldId="2147483691"/>
          </pc:sldLayoutMkLst>
        </pc:sldLayoutChg>
        <pc:sldLayoutChg chg="add del mod replId">
          <pc:chgData name="JAKUB KLUZA" userId="S::jkluza11@1lolask.onmicrosoft.com::edf2eea5-e567-4380-b57e-a8852f75272e" providerId="AD" clId="Web-{10BCBD1F-C237-48B2-9575-842ED7F4610D}" dt="2020-11-18T16:25:25.003" v="204"/>
          <pc:sldLayoutMkLst>
            <pc:docMk/>
            <pc:sldMasterMk cId="4035411332" sldId="2147483684"/>
            <pc:sldLayoutMk cId="3592272158" sldId="2147483692"/>
          </pc:sldLayoutMkLst>
        </pc:sldLayoutChg>
        <pc:sldLayoutChg chg="add del mod replId">
          <pc:chgData name="JAKUB KLUZA" userId="S::jkluza11@1lolask.onmicrosoft.com::edf2eea5-e567-4380-b57e-a8852f75272e" providerId="AD" clId="Web-{10BCBD1F-C237-48B2-9575-842ED7F4610D}" dt="2020-11-18T16:25:25.003" v="204"/>
          <pc:sldLayoutMkLst>
            <pc:docMk/>
            <pc:sldMasterMk cId="4035411332" sldId="2147483684"/>
            <pc:sldLayoutMk cId="2251154874" sldId="2147483693"/>
          </pc:sldLayoutMkLst>
        </pc:sldLayoutChg>
        <pc:sldLayoutChg chg="add del mod replId">
          <pc:chgData name="JAKUB KLUZA" userId="S::jkluza11@1lolask.onmicrosoft.com::edf2eea5-e567-4380-b57e-a8852f75272e" providerId="AD" clId="Web-{10BCBD1F-C237-48B2-9575-842ED7F4610D}" dt="2020-11-18T16:25:25.003" v="204"/>
          <pc:sldLayoutMkLst>
            <pc:docMk/>
            <pc:sldMasterMk cId="4035411332" sldId="2147483684"/>
            <pc:sldLayoutMk cId="1520137673" sldId="2147483694"/>
          </pc:sldLayoutMkLst>
        </pc:sldLayoutChg>
        <pc:sldLayoutChg chg="add del mod replId">
          <pc:chgData name="JAKUB KLUZA" userId="S::jkluza11@1lolask.onmicrosoft.com::edf2eea5-e567-4380-b57e-a8852f75272e" providerId="AD" clId="Web-{10BCBD1F-C237-48B2-9575-842ED7F4610D}" dt="2020-11-18T16:25:25.003" v="204"/>
          <pc:sldLayoutMkLst>
            <pc:docMk/>
            <pc:sldMasterMk cId="4035411332" sldId="2147483684"/>
            <pc:sldLayoutMk cId="2727683218" sldId="2147483695"/>
          </pc:sldLayoutMkLst>
        </pc:sldLayoutChg>
      </pc:sldMasterChg>
    </pc:docChg>
  </pc:docChgLst>
  <pc:docChgLst>
    <pc:chgData name="JAKUB KLUZA" userId="S::jkluza11@1lolask.onmicrosoft.com::edf2eea5-e567-4380-b57e-a8852f75272e" providerId="AD" clId="Web-{DE9EF678-4A19-0CE3-EB8A-75D7752FA198}"/>
    <pc:docChg chg="modSld">
      <pc:chgData name="JAKUB KLUZA" userId="S::jkluza11@1lolask.onmicrosoft.com::edf2eea5-e567-4380-b57e-a8852f75272e" providerId="AD" clId="Web-{DE9EF678-4A19-0CE3-EB8A-75D7752FA198}" dt="2020-11-20T13:36:59.226" v="36" actId="1076"/>
      <pc:docMkLst>
        <pc:docMk/>
      </pc:docMkLst>
      <pc:sldChg chg="modSp">
        <pc:chgData name="JAKUB KLUZA" userId="S::jkluza11@1lolask.onmicrosoft.com::edf2eea5-e567-4380-b57e-a8852f75272e" providerId="AD" clId="Web-{DE9EF678-4A19-0CE3-EB8A-75D7752FA198}" dt="2020-11-20T13:23:07.500" v="18" actId="20577"/>
        <pc:sldMkLst>
          <pc:docMk/>
          <pc:sldMk cId="3900936300" sldId="258"/>
        </pc:sldMkLst>
        <pc:spChg chg="mod">
          <ac:chgData name="JAKUB KLUZA" userId="S::jkluza11@1lolask.onmicrosoft.com::edf2eea5-e567-4380-b57e-a8852f75272e" providerId="AD" clId="Web-{DE9EF678-4A19-0CE3-EB8A-75D7752FA198}" dt="2020-11-20T13:23:07.500" v="18" actId="20577"/>
          <ac:spMkLst>
            <pc:docMk/>
            <pc:sldMk cId="3900936300" sldId="258"/>
            <ac:spMk id="2" creationId="{DE3A723E-889C-402A-A6CE-5FE0B0CF0038}"/>
          </ac:spMkLst>
        </pc:spChg>
      </pc:sldChg>
      <pc:sldChg chg="modSp">
        <pc:chgData name="JAKUB KLUZA" userId="S::jkluza11@1lolask.onmicrosoft.com::edf2eea5-e567-4380-b57e-a8852f75272e" providerId="AD" clId="Web-{DE9EF678-4A19-0CE3-EB8A-75D7752FA198}" dt="2020-11-20T13:36:59.226" v="36" actId="1076"/>
        <pc:sldMkLst>
          <pc:docMk/>
          <pc:sldMk cId="1268709262" sldId="262"/>
        </pc:sldMkLst>
        <pc:spChg chg="mod">
          <ac:chgData name="JAKUB KLUZA" userId="S::jkluza11@1lolask.onmicrosoft.com::edf2eea5-e567-4380-b57e-a8852f75272e" providerId="AD" clId="Web-{DE9EF678-4A19-0CE3-EB8A-75D7752FA198}" dt="2020-11-20T13:36:59.226" v="36" actId="1076"/>
          <ac:spMkLst>
            <pc:docMk/>
            <pc:sldMk cId="1268709262" sldId="262"/>
            <ac:spMk id="3" creationId="{D1CD8F71-7BA5-4D5B-8815-B1B5997FCF49}"/>
          </ac:spMkLst>
        </pc:spChg>
      </pc:sldChg>
      <pc:sldChg chg="modSp">
        <pc:chgData name="JAKUB KLUZA" userId="S::jkluza11@1lolask.onmicrosoft.com::edf2eea5-e567-4380-b57e-a8852f75272e" providerId="AD" clId="Web-{DE9EF678-4A19-0CE3-EB8A-75D7752FA198}" dt="2020-11-20T13:36:50.054" v="34" actId="20577"/>
        <pc:sldMkLst>
          <pc:docMk/>
          <pc:sldMk cId="2450439357" sldId="264"/>
        </pc:sldMkLst>
        <pc:spChg chg="mod">
          <ac:chgData name="JAKUB KLUZA" userId="S::jkluza11@1lolask.onmicrosoft.com::edf2eea5-e567-4380-b57e-a8852f75272e" providerId="AD" clId="Web-{DE9EF678-4A19-0CE3-EB8A-75D7752FA198}" dt="2020-11-20T13:36:50.054" v="34" actId="20577"/>
          <ac:spMkLst>
            <pc:docMk/>
            <pc:sldMk cId="2450439357" sldId="264"/>
            <ac:spMk id="3" creationId="{D1CD8F71-7BA5-4D5B-8815-B1B5997FCF49}"/>
          </ac:spMkLst>
        </pc:spChg>
      </pc:sldChg>
      <pc:sldChg chg="modSp">
        <pc:chgData name="JAKUB KLUZA" userId="S::jkluza11@1lolask.onmicrosoft.com::edf2eea5-e567-4380-b57e-a8852f75272e" providerId="AD" clId="Web-{DE9EF678-4A19-0CE3-EB8A-75D7752FA198}" dt="2020-11-20T13:34:25.224" v="29" actId="20577"/>
        <pc:sldMkLst>
          <pc:docMk/>
          <pc:sldMk cId="3556148730" sldId="265"/>
        </pc:sldMkLst>
        <pc:spChg chg="mod">
          <ac:chgData name="JAKUB KLUZA" userId="S::jkluza11@1lolask.onmicrosoft.com::edf2eea5-e567-4380-b57e-a8852f75272e" providerId="AD" clId="Web-{DE9EF678-4A19-0CE3-EB8A-75D7752FA198}" dt="2020-11-20T13:34:25.224" v="29" actId="20577"/>
          <ac:spMkLst>
            <pc:docMk/>
            <pc:sldMk cId="3556148730" sldId="265"/>
            <ac:spMk id="2" creationId="{DE3A723E-889C-402A-A6CE-5FE0B0CF0038}"/>
          </ac:spMkLst>
        </pc:spChg>
        <pc:spChg chg="mod">
          <ac:chgData name="JAKUB KLUZA" userId="S::jkluza11@1lolask.onmicrosoft.com::edf2eea5-e567-4380-b57e-a8852f75272e" providerId="AD" clId="Web-{DE9EF678-4A19-0CE3-EB8A-75D7752FA198}" dt="2020-11-20T13:34:14.193" v="27" actId="20577"/>
          <ac:spMkLst>
            <pc:docMk/>
            <pc:sldMk cId="3556148730" sldId="265"/>
            <ac:spMk id="3" creationId="{D1CD8F71-7BA5-4D5B-8815-B1B5997FCF4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20.11.2020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20.11.2020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20.11.2020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20.11.2020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naukaoklimacie.pl/aktualnosci/globalne-ocieplenie-w-2016-213" TargetMode="External"/><Relationship Id="rId13" Type="http://schemas.openxmlformats.org/officeDocument/2006/relationships/hyperlink" Target="https://obrazkowo.pl/main/media/3feba58150ffd93ef953d40f707cea42/A-nadal-s%C4%85-ludzie-kt%C3%B3rzy-nie-wierz%C4%85-w-zmiany-klimatyczne" TargetMode="External"/><Relationship Id="rId3" Type="http://schemas.openxmlformats.org/officeDocument/2006/relationships/hyperlink" Target="https://300gospodarka.pl/opinie/5-glownych-tez-przeciwnikow-polityki-klimatycznej-profesor-ucl-wyjasnia-dlaczego-sa-bledne" TargetMode="External"/><Relationship Id="rId7" Type="http://schemas.openxmlformats.org/officeDocument/2006/relationships/hyperlink" Target="https://www.openaccessgovernment.org/lessening-co2-emissions/57976/" TargetMode="External"/><Relationship Id="rId12" Type="http://schemas.openxmlformats.org/officeDocument/2006/relationships/hyperlink" Target="https://www.national-geographic.pl/artykul/topnienie-lodowcow-jakie-beda-jego-skutki-w-przyrodzie-jak-szybko-topnieja-lodowce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kologia.pl/wiedza/zmiany-klimatyczne/zmiany-klimatyczne-przyczyny-i-skutki-zapobieganie-zmianom-klimatycznym,11076.html" TargetMode="External"/><Relationship Id="rId11" Type="http://schemas.openxmlformats.org/officeDocument/2006/relationships/hyperlink" Target="https://www.sciencemag.org/news/2016/08/atmospheric-science-experts-agree-chemtrails-fantasy" TargetMode="External"/><Relationship Id="rId5" Type="http://schemas.openxmlformats.org/officeDocument/2006/relationships/hyperlink" Target="https://alebank.pl/podwyzki-cen-energii-w-polsce-i-w-niemczech-ale-powody-sa-rozne/" TargetMode="External"/><Relationship Id="rId10" Type="http://schemas.openxmlformats.org/officeDocument/2006/relationships/hyperlink" Target="https://smoglab.pl/naukowcy-na-zdrowiu-dzisiejszych-dzieci-pietno-odcisna-zmiany-klimatu-ale-i-zanieczyszczenia-powietrza/" TargetMode="External"/><Relationship Id="rId4" Type="http://schemas.openxmlformats.org/officeDocument/2006/relationships/hyperlink" Target="https://www.green-projects.pl/ostatnia-szansa-klimatyczna-katastrofa-raport-ipcc/" TargetMode="External"/><Relationship Id="rId9" Type="http://schemas.openxmlformats.org/officeDocument/2006/relationships/hyperlink" Target="https://www.wnp.pl/energetyka/kosciol-luteranski-w-polsce-zacheca-do-dzialan-na-rzecz-ochrony-klimatu,344732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9" descr="Obraz zawierający zewnętrzne, trawa, woda, siedzi&#10;&#10;Opis wygenerowany automatycznie">
            <a:extLst>
              <a:ext uri="{FF2B5EF4-FFF2-40B4-BE49-F238E27FC236}">
                <a16:creationId xmlns:a16="http://schemas.microsoft.com/office/drawing/2014/main" id="{A42AB592-7D69-4E60-93FB-9495DA406B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1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l-PL" sz="5200">
                <a:solidFill>
                  <a:srgbClr val="FFFFFF"/>
                </a:solidFill>
                <a:cs typeface="Calibri Light"/>
              </a:rPr>
              <a:t>Zmiany klimatu – fakty, czy mity?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>
                <a:solidFill>
                  <a:srgbClr val="FFFFFF"/>
                </a:solidFill>
                <a:cs typeface="Calibri"/>
              </a:rPr>
              <a:t>Autorzy:</a:t>
            </a:r>
            <a:r>
              <a:rPr lang="pl-PL">
                <a:solidFill>
                  <a:srgbClr val="FFFFFF"/>
                </a:solidFill>
                <a:ea typeface="+mn-lt"/>
                <a:cs typeface="+mn-lt"/>
              </a:rPr>
              <a:t> Jakub Kluza, Dominika Ambroziak-</a:t>
            </a:r>
            <a:r>
              <a:rPr lang="pl-PL" err="1">
                <a:solidFill>
                  <a:srgbClr val="FFFFFF"/>
                </a:solidFill>
                <a:ea typeface="+mn-lt"/>
                <a:cs typeface="+mn-lt"/>
              </a:rPr>
              <a:t>Kubsz</a:t>
            </a:r>
            <a:r>
              <a:rPr lang="pl-PL">
                <a:solidFill>
                  <a:srgbClr val="FFFFFF"/>
                </a:solidFill>
                <a:ea typeface="+mn-lt"/>
                <a:cs typeface="+mn-lt"/>
              </a:rPr>
              <a:t>, Marcel </a:t>
            </a:r>
            <a:r>
              <a:rPr lang="pl-PL" err="1">
                <a:solidFill>
                  <a:srgbClr val="FFFFFF"/>
                </a:solidFill>
                <a:ea typeface="+mn-lt"/>
                <a:cs typeface="+mn-lt"/>
              </a:rPr>
              <a:t>Witusik</a:t>
            </a:r>
            <a:endParaRPr lang="pl-PL">
              <a:solidFill>
                <a:srgbClr val="FFFFFF"/>
              </a:solidFill>
              <a:ea typeface="+mn-lt"/>
              <a:cs typeface="+mn-lt"/>
            </a:endParaRPr>
          </a:p>
          <a:p>
            <a:endParaRPr lang="pl-PL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7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zewnętrzne, woda, trawa, budynek&#10;&#10;Opis wygenerowany automatycznie">
            <a:extLst>
              <a:ext uri="{FF2B5EF4-FFF2-40B4-BE49-F238E27FC236}">
                <a16:creationId xmlns:a16="http://schemas.microsoft.com/office/drawing/2014/main" id="{D7117469-B65A-40FE-924C-F97A039ABF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r="2223" b="1"/>
          <a:stretch/>
        </p:blipFill>
        <p:spPr>
          <a:xfrm>
            <a:off x="20" y="92937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97AB79F-7912-4272-B7B3-03EB048F5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  <a:cs typeface="Calibri Light"/>
              </a:rPr>
              <a:t>Źródła: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B55780-55BD-488D-9D03-4860E7580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016"/>
            <a:ext cx="10515600" cy="492748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pl-PL" sz="200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https://300gospodarka.pl/opinie/5-glownych-tez-przeciwnikow-polityki-klimatycznej-profesor-ucl-wyjasnia-dlaczego-sa-bledne</a:t>
            </a:r>
            <a:endParaRPr lang="pl-PL" sz="2000">
              <a:cs typeface="Calibri"/>
            </a:endParaRPr>
          </a:p>
          <a:p>
            <a:r>
              <a:rPr lang="pl-PL" sz="2000"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https://www.green-projects.pl/ostatnia-szansa-klimatyczna-katastrofa-raport-ipcc/</a:t>
            </a:r>
            <a:endParaRPr lang="pl-PL" sz="2000">
              <a:ea typeface="+mn-lt"/>
              <a:cs typeface="+mn-lt"/>
            </a:endParaRPr>
          </a:p>
          <a:p>
            <a:r>
              <a:rPr lang="pl-PL" sz="2000"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https://alebank.pl/podwyzki-cen-energii-w-polsce-i-w-niemczech-ale-powody-sa-rozne/</a:t>
            </a:r>
            <a:endParaRPr lang="pl-PL" sz="2000">
              <a:ea typeface="+mn-lt"/>
              <a:cs typeface="+mn-lt"/>
            </a:endParaRPr>
          </a:p>
          <a:p>
            <a:r>
              <a:rPr lang="pl-PL" sz="2000"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https://www.ekologia.pl/wiedza/zmiany-klimatyczne/zmiany-klimatyczne-przyczyny-i-skutki-zapobieganie-zmianom-klimatycznym,11076.html</a:t>
            </a:r>
            <a:endParaRPr lang="pl-PL" sz="2000">
              <a:ea typeface="+mn-lt"/>
              <a:cs typeface="+mn-lt"/>
            </a:endParaRPr>
          </a:p>
          <a:p>
            <a:r>
              <a:rPr lang="pl-PL" sz="2000"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https://www.openaccessgovernment.org/lessening-co2-emissions/57976/</a:t>
            </a:r>
            <a:endParaRPr lang="pl-PL" sz="2000">
              <a:cs typeface="Calibri"/>
            </a:endParaRPr>
          </a:p>
          <a:p>
            <a:r>
              <a:rPr lang="pl-PL" sz="2000">
                <a:ea typeface="+mn-lt"/>
                <a:cs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https://naukaoklimacie.pl/aktualnosci/globalne-ocieplenie-w-2016-213</a:t>
            </a:r>
            <a:endParaRPr lang="pl-PL" sz="2000">
              <a:ea typeface="+mn-lt"/>
              <a:cs typeface="+mn-lt"/>
            </a:endParaRPr>
          </a:p>
          <a:p>
            <a:r>
              <a:rPr lang="pl-PL" sz="2000">
                <a:ea typeface="+mn-lt"/>
                <a:cs typeface="+mn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https://www.wnp.pl/energetyka/kosciol-luteranski-w-polsce-zacheca-do-dzialan-na-rzecz-ochrony-klimatu,344732.html</a:t>
            </a:r>
            <a:endParaRPr lang="pl-PL" sz="2000">
              <a:cs typeface="Calibri"/>
            </a:endParaRPr>
          </a:p>
          <a:p>
            <a:r>
              <a:rPr lang="pl-PL" sz="2000">
                <a:ea typeface="+mn-lt"/>
                <a:cs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https://smoglab.pl/naukowcy-na-zdrowiu-dzisiejszych-dzieci-pietno-odcisna-zmiany-klimatu-ale-i-zanieczyszczenia-powietrza/</a:t>
            </a:r>
            <a:endParaRPr lang="pl-PL" sz="2000">
              <a:cs typeface="Calibri"/>
            </a:endParaRPr>
          </a:p>
          <a:p>
            <a:r>
              <a:rPr lang="pl-PL" sz="2000">
                <a:ea typeface="+mn-lt"/>
                <a:cs typeface="+mn-l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https://www.sciencemag.org/news/2016/08/atmospheric-science-experts-agree-chemtrails-fantasy</a:t>
            </a:r>
            <a:endParaRPr lang="pl-PL">
              <a:ea typeface="+mn-lt"/>
              <a:cs typeface="+mn-lt"/>
            </a:endParaRPr>
          </a:p>
          <a:p>
            <a:r>
              <a:rPr lang="pl-PL" sz="2000">
                <a:ea typeface="+mn-lt"/>
                <a:cs typeface="+mn-l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https://www.national-geographic.pl/artykul/topnienie-lodowcow-jakie-beda-jego-skutki-w-przyrodzie-jak-szybko-topnieja-lodowce</a:t>
            </a:r>
            <a:endParaRPr lang="pl-PL" sz="2000">
              <a:cs typeface="Calibri" panose="020F0502020204030204"/>
            </a:endParaRPr>
          </a:p>
          <a:p>
            <a:r>
              <a:rPr lang="pl-PL" sz="2000">
                <a:ea typeface="+mn-lt"/>
                <a:cs typeface="+mn-lt"/>
                <a:hlinkClick r:id="rId13"/>
              </a:rPr>
              <a:t>https://obrazkowo.pl/main/media/3feba58150ffd93ef953d40f707cea42/A-nadal-s%C4%85-ludzie-kt%C3%B3rzy-nie-wierz%C4%85-w-zmiany-klimatyczne</a:t>
            </a:r>
            <a:endParaRPr lang="pl-PL" sz="2000">
              <a:cs typeface="Calibri"/>
            </a:endParaRPr>
          </a:p>
          <a:p>
            <a:endParaRPr lang="pl-PL" sz="2000">
              <a:solidFill>
                <a:srgbClr val="FFFFFF"/>
              </a:solidFill>
              <a:cs typeface="Calibri"/>
            </a:endParaRPr>
          </a:p>
          <a:p>
            <a:pPr marL="0" indent="0">
              <a:buNone/>
            </a:pPr>
            <a:endParaRPr lang="pl-PL" sz="2000">
              <a:solidFill>
                <a:srgbClr val="FFFFFF"/>
              </a:solidFill>
              <a:cs typeface="Calibri"/>
            </a:endParaRPr>
          </a:p>
          <a:p>
            <a:endParaRPr lang="pl-PL" sz="2000">
              <a:solidFill>
                <a:srgbClr val="FFFFFF"/>
              </a:solidFill>
              <a:cs typeface="Calibri"/>
            </a:endParaRPr>
          </a:p>
          <a:p>
            <a:endParaRPr lang="pl-PL" sz="2000">
              <a:solidFill>
                <a:srgbClr val="FFFFFF"/>
              </a:solidFill>
              <a:cs typeface="Calibri"/>
            </a:endParaRPr>
          </a:p>
          <a:p>
            <a:endParaRPr lang="pl-PL" sz="2000">
              <a:solidFill>
                <a:srgbClr val="FFFFFF"/>
              </a:solidFill>
              <a:cs typeface="Calibri"/>
            </a:endParaRPr>
          </a:p>
          <a:p>
            <a:endParaRPr lang="pl-PL" sz="2000">
              <a:solidFill>
                <a:srgbClr val="FFFFFF"/>
              </a:solidFill>
              <a:cs typeface="Calibri"/>
            </a:endParaRPr>
          </a:p>
          <a:p>
            <a:endParaRPr lang="pl-PL" sz="200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4485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1CE6BD20-266D-4F33-94DA-F0000C37B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20676"/>
            <a:ext cx="7021513" cy="23083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Dziękujemy za uwagę!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A39356-FF86-4F9B-A62D-EB7BB1E3F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5024" y="3809999"/>
            <a:ext cx="7025753" cy="10127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Autorzy</a:t>
            </a:r>
            <a:r>
              <a:rPr lang="en-US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: Jakub Kluza,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Dominika Ambroziak-</a:t>
            </a:r>
            <a:r>
              <a:rPr lang="en-US" kern="12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Kubsz</a:t>
            </a:r>
            <a:r>
              <a:rPr lang="en-US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Marcel </a:t>
            </a:r>
            <a:r>
              <a:rPr lang="en-US" kern="12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Witusik</a:t>
            </a:r>
            <a:r>
              <a:rPr lang="en-US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4" name="Obraz 7" descr="Obraz zawierający zdjęcie, pokazywanie, ssak, różny&#10;&#10;Opis wygenerowany automatycznie">
            <a:extLst>
              <a:ext uri="{FF2B5EF4-FFF2-40B4-BE49-F238E27FC236}">
                <a16:creationId xmlns:a16="http://schemas.microsoft.com/office/drawing/2014/main" id="{C018D124-C2C0-4B64-9D9F-E65D7361E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023" y="516674"/>
            <a:ext cx="4575444" cy="57688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81834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E3A723E-889C-402A-A6CE-5FE0B0CF0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5" y="424411"/>
            <a:ext cx="4391024" cy="6729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100" err="1">
                <a:solidFill>
                  <a:schemeClr val="bg1"/>
                </a:solidFill>
                <a:cs typeface="Calibri Light"/>
              </a:rPr>
              <a:t>Czym</a:t>
            </a:r>
            <a:r>
              <a:rPr lang="en-US" sz="3100">
                <a:solidFill>
                  <a:schemeClr val="bg1"/>
                </a:solidFill>
                <a:cs typeface="Calibri Light"/>
              </a:rPr>
              <a:t> </a:t>
            </a:r>
            <a:r>
              <a:rPr lang="en-US" sz="3100" err="1">
                <a:solidFill>
                  <a:schemeClr val="bg1"/>
                </a:solidFill>
                <a:cs typeface="Calibri Light"/>
              </a:rPr>
              <a:t>są</a:t>
            </a:r>
            <a:r>
              <a:rPr lang="en-US" sz="3100">
                <a:solidFill>
                  <a:schemeClr val="bg1"/>
                </a:solidFill>
                <a:cs typeface="Calibri Light"/>
              </a:rPr>
              <a:t> </a:t>
            </a:r>
            <a:r>
              <a:rPr lang="en-US" sz="3100" err="1">
                <a:solidFill>
                  <a:schemeClr val="bg1"/>
                </a:solidFill>
                <a:cs typeface="Calibri Light"/>
              </a:rPr>
              <a:t>zmiany</a:t>
            </a:r>
            <a:r>
              <a:rPr lang="en-US" sz="3100">
                <a:solidFill>
                  <a:schemeClr val="bg1"/>
                </a:solidFill>
                <a:cs typeface="Calibri Light"/>
              </a:rPr>
              <a:t> </a:t>
            </a:r>
            <a:r>
              <a:rPr lang="en-US" sz="3100" err="1">
                <a:solidFill>
                  <a:schemeClr val="bg1"/>
                </a:solidFill>
                <a:cs typeface="Calibri Light"/>
              </a:rPr>
              <a:t>klimatu</a:t>
            </a:r>
            <a:r>
              <a:rPr lang="en-US" sz="3100">
                <a:solidFill>
                  <a:schemeClr val="bg1"/>
                </a:solidFill>
                <a:cs typeface="Calibri Light"/>
              </a:rPr>
              <a:t>?</a:t>
            </a:r>
          </a:p>
        </p:txBody>
      </p:sp>
      <p:pic>
        <p:nvPicPr>
          <p:cNvPr id="4" name="Obraz 4" descr="Obraz zawierający trawa, dym, chmury, pole&#10;&#10;Opis wygenerowany automatycznie">
            <a:extLst>
              <a:ext uri="{FF2B5EF4-FFF2-40B4-BE49-F238E27FC236}">
                <a16:creationId xmlns:a16="http://schemas.microsoft.com/office/drawing/2014/main" id="{93EB8C0B-5D35-4FF0-9B90-B08A5A0443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7" r="22995"/>
          <a:stretch/>
        </p:blipFill>
        <p:spPr>
          <a:xfrm>
            <a:off x="827088" y="1498600"/>
            <a:ext cx="5260975" cy="4676775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0EAC7AFE-68C0-41EB-A1C7-108E60D7C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7088" y="4795537"/>
            <a:ext cx="5260975" cy="1410656"/>
            <a:chOff x="827088" y="4795537"/>
            <a:chExt cx="5260975" cy="1410656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27393A7-D6DA-410B-8699-AA56B57BF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8" y="4795537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EC44C88-69E3-42EE-86E8-9B45F712B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8" y="4795537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CD8F71-7BA5-4D5B-8815-B1B5997FC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057" y="997386"/>
            <a:ext cx="5933608" cy="5414047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algn="ctr">
              <a:buNone/>
            </a:pPr>
            <a:br>
              <a:rPr lang="pl-PL" dirty="0">
                <a:latin typeface="Segoe UI"/>
                <a:ea typeface="Segoe UI"/>
                <a:cs typeface="Segoe UI"/>
              </a:rPr>
            </a:b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Zmiany klimatyczne są to zmiany obserwowane </a:t>
            </a:r>
            <a:br>
              <a:rPr lang="pl-PL" dirty="0">
                <a:ea typeface="+mn-lt"/>
                <a:cs typeface="+mn-lt"/>
              </a:rPr>
            </a:b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na naszej Ziemi w czasie. Na nie mają wpływ:</a:t>
            </a:r>
            <a:br>
              <a:rPr lang="pl-PL" dirty="0">
                <a:ea typeface="+mn-lt"/>
                <a:cs typeface="+mn-lt"/>
              </a:rPr>
            </a:b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 -roczny obieg Ziemi wokół Słońca;</a:t>
            </a:r>
            <a:br>
              <a:rPr lang="pl-PL" dirty="0">
                <a:ea typeface="+mn-lt"/>
                <a:cs typeface="+mn-lt"/>
              </a:rPr>
            </a:b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 -ruch mas powietrza;</a:t>
            </a:r>
            <a:br>
              <a:rPr lang="pl-PL" dirty="0">
                <a:ea typeface="+mn-lt"/>
                <a:cs typeface="+mn-lt"/>
              </a:rPr>
            </a:b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 -układ masywów górskich;</a:t>
            </a:r>
            <a:br>
              <a:rPr lang="pl-PL" dirty="0">
                <a:ea typeface="+mn-lt"/>
                <a:cs typeface="+mn-lt"/>
              </a:rPr>
            </a:b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 -erozja, wypiętrzanie, zmiany w rozmieszczeniu kontynentów;</a:t>
            </a:r>
            <a:br>
              <a:rPr lang="pl-PL" dirty="0">
                <a:ea typeface="+mn-lt"/>
                <a:cs typeface="+mn-lt"/>
              </a:rPr>
            </a:b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 Akurat w tym przypadku mówimy o przyczynach zmian naturalnych. Jednakże, istnieją również </a:t>
            </a:r>
            <a:br>
              <a:rPr lang="pl-PL" dirty="0">
                <a:ea typeface="+mn-lt"/>
                <a:cs typeface="+mn-lt"/>
              </a:rPr>
            </a:b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te antropogeniczne, czyli wynikające</a:t>
            </a:r>
            <a:br>
              <a:rPr lang="pl-PL" dirty="0">
                <a:solidFill>
                  <a:schemeClr val="bg1"/>
                </a:solidFill>
                <a:ea typeface="+mn-lt"/>
                <a:cs typeface="+mn-lt"/>
              </a:rPr>
            </a:b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 z działalności człowieka. Jeszcze nigdy</a:t>
            </a:r>
            <a:br>
              <a:rPr lang="pl-PL" dirty="0">
                <a:solidFill>
                  <a:schemeClr val="bg1"/>
                </a:solidFill>
                <a:ea typeface="+mn-lt"/>
                <a:cs typeface="+mn-lt"/>
              </a:rPr>
            </a:b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 to zjawisko nie było </a:t>
            </a:r>
            <a:br>
              <a:rPr lang="pl-PL" dirty="0">
                <a:ea typeface="+mn-lt"/>
                <a:cs typeface="+mn-lt"/>
              </a:rPr>
            </a:b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tak groźne dla życia ludzi na naszej planecie jak teraz. Bowiem od XIX wieku wraz z pojawieniem się przemysłu do atmosfery dociera coraz większa ilość gazów cieplarnianych. Jako zmiany klimatyczne rozumiemy:</a:t>
            </a:r>
            <a:br>
              <a:rPr lang="pl-PL" dirty="0">
                <a:ea typeface="+mn-lt"/>
                <a:cs typeface="+mn-lt"/>
              </a:rPr>
            </a:b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 -globalne ocieplenie;</a:t>
            </a:r>
            <a:br>
              <a:rPr lang="pl-PL" dirty="0">
                <a:ea typeface="+mn-lt"/>
                <a:cs typeface="+mn-lt"/>
              </a:rPr>
            </a:b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 -wzrost koncentracji gazów cieplarnianych;</a:t>
            </a:r>
            <a:br>
              <a:rPr lang="pl-PL" dirty="0">
                <a:ea typeface="+mn-lt"/>
                <a:cs typeface="+mn-lt"/>
              </a:rPr>
            </a:b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 -topnienie lodowców i powiązane z nimi procesy.</a:t>
            </a:r>
            <a:endParaRPr lang="pl-PL" dirty="0">
              <a:solidFill>
                <a:schemeClr val="bg1"/>
              </a:solidFill>
              <a:latin typeface="Segoe UI"/>
              <a:cs typeface="Segoe UI"/>
            </a:endParaRPr>
          </a:p>
          <a:p>
            <a:pPr algn="ctr">
              <a:buNone/>
            </a:pPr>
            <a:endParaRPr lang="pl-PL" kern="1200">
              <a:solidFill>
                <a:schemeClr val="bg1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26870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6" descr="Obraz zawierający zewnętrzne, trawa, woda, siedzi&#10;&#10;Opis wygenerowany automatycznie">
            <a:extLst>
              <a:ext uri="{FF2B5EF4-FFF2-40B4-BE49-F238E27FC236}">
                <a16:creationId xmlns:a16="http://schemas.microsoft.com/office/drawing/2014/main" id="{EE0A614B-C15B-40D3-B297-CDA1294390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200" b="9091"/>
          <a:stretch/>
        </p:blipFill>
        <p:spPr>
          <a:xfrm>
            <a:off x="2562726" y="1"/>
            <a:ext cx="9629274" cy="6857999"/>
          </a:xfrm>
          <a:prstGeom prst="rect">
            <a:avLst/>
          </a:prstGeom>
        </p:spPr>
      </p:pic>
      <p:sp>
        <p:nvSpPr>
          <p:cNvPr id="28" name="Freeform: Shape 10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12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E3A723E-889C-402A-A6CE-5FE0B0CF0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941" y="342006"/>
            <a:ext cx="4306695" cy="379431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5400" dirty="0">
                <a:cs typeface="Calibri Light"/>
              </a:rPr>
              <a:t>Mity </a:t>
            </a:r>
            <a:r>
              <a:rPr lang="en-US" sz="5400" dirty="0" err="1">
                <a:cs typeface="Calibri Light"/>
              </a:rPr>
              <a:t>na</a:t>
            </a:r>
            <a:r>
              <a:rPr lang="en-US" sz="5400" dirty="0">
                <a:cs typeface="Calibri Light"/>
              </a:rPr>
              <a:t> </a:t>
            </a:r>
            <a:r>
              <a:rPr lang="en-US" sz="5400" dirty="0" err="1">
                <a:cs typeface="Calibri Light"/>
              </a:rPr>
              <a:t>temat</a:t>
            </a:r>
            <a:r>
              <a:rPr lang="en-US" sz="5400" dirty="0">
                <a:cs typeface="Calibri Light"/>
              </a:rPr>
              <a:t> </a:t>
            </a:r>
            <a:r>
              <a:rPr lang="en-US" sz="5400" dirty="0" err="1">
                <a:cs typeface="Calibri Light"/>
              </a:rPr>
              <a:t>zmian</a:t>
            </a:r>
            <a:r>
              <a:rPr lang="en-US" sz="5400" dirty="0">
                <a:cs typeface="Calibri Light"/>
              </a:rPr>
              <a:t> </a:t>
            </a:r>
            <a:r>
              <a:rPr lang="en-US" sz="5400" dirty="0" err="1">
                <a:cs typeface="Calibri Light"/>
              </a:rPr>
              <a:t>klimatycznych</a:t>
            </a:r>
            <a:r>
              <a:rPr lang="en-US" sz="5400" dirty="0">
                <a:cs typeface="Calibri Light"/>
              </a:rPr>
              <a:t> </a:t>
            </a:r>
            <a:r>
              <a:rPr lang="en-US" sz="5400" dirty="0" err="1">
                <a:cs typeface="Calibri Light"/>
              </a:rPr>
              <a:t>obalone</a:t>
            </a:r>
            <a:r>
              <a:rPr lang="en-US" sz="5400" dirty="0">
                <a:cs typeface="Calibri Light"/>
              </a:rPr>
              <a:t> </a:t>
            </a:r>
            <a:r>
              <a:rPr lang="en-US" sz="5400" dirty="0" err="1">
                <a:cs typeface="Calibri Light"/>
              </a:rPr>
              <a:t>faktami</a:t>
            </a:r>
            <a:r>
              <a:rPr lang="en-US" sz="5400" dirty="0">
                <a:cs typeface="Calibri Light"/>
              </a:rPr>
              <a:t>: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CD8F71-7BA5-4D5B-8815-B1B5997FCF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2726652"/>
            <a:ext cx="3205463" cy="11555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buNone/>
            </a:pPr>
            <a:endParaRPr lang="en-US" sz="2000">
              <a:cs typeface="Calibri"/>
            </a:endParaRPr>
          </a:p>
          <a:p>
            <a:pPr algn="l">
              <a:buNone/>
            </a:pPr>
            <a:br>
              <a:rPr lang="en-US" sz="2000">
                <a:ea typeface="+mn-lt"/>
                <a:cs typeface="+mn-lt"/>
              </a:rPr>
            </a:br>
            <a:endParaRPr lang="en-US" sz="2000" kern="120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0936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9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zewnętrzne, samolot, latanie, niebieski&#10;&#10;Opis wygenerowany automatycznie">
            <a:extLst>
              <a:ext uri="{FF2B5EF4-FFF2-40B4-BE49-F238E27FC236}">
                <a16:creationId xmlns:a16="http://schemas.microsoft.com/office/drawing/2014/main" id="{4F6B7A6D-5AA1-4003-B412-3A2617C9B9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10" r="1" b="3231"/>
          <a:stretch/>
        </p:blipFill>
        <p:spPr>
          <a:xfrm>
            <a:off x="603671" y="-1"/>
            <a:ext cx="11588329" cy="6857999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E3A723E-889C-402A-A6CE-5FE0B0CF0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9" y="721805"/>
            <a:ext cx="3874686" cy="214752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 err="1">
                <a:solidFill>
                  <a:schemeClr val="bg1"/>
                </a:solidFill>
                <a:latin typeface="Calibri"/>
                <a:cs typeface="Calibri"/>
              </a:rPr>
              <a:t>Dwutlenek</a:t>
            </a:r>
            <a:r>
              <a:rPr lang="en-US" sz="360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Calibri"/>
                <a:cs typeface="Calibri"/>
              </a:rPr>
              <a:t>węgla</a:t>
            </a:r>
            <a:r>
              <a:rPr lang="en-US" sz="360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Calibri"/>
                <a:cs typeface="Calibri"/>
              </a:rPr>
              <a:t>emitowany</a:t>
            </a:r>
            <a:r>
              <a:rPr lang="en-US" sz="360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Calibri"/>
                <a:cs typeface="Calibri"/>
              </a:rPr>
              <a:t>przez</a:t>
            </a:r>
            <a:r>
              <a:rPr lang="en-US" sz="360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Calibri"/>
                <a:cs typeface="Calibri"/>
              </a:rPr>
              <a:t>człowieka</a:t>
            </a:r>
            <a:r>
              <a:rPr lang="en-US" sz="360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Calibri"/>
                <a:cs typeface="Calibri"/>
              </a:rPr>
              <a:t>nie</a:t>
            </a:r>
            <a:r>
              <a:rPr lang="en-US" sz="3600">
                <a:solidFill>
                  <a:schemeClr val="bg1"/>
                </a:solidFill>
                <a:latin typeface="Calibri"/>
                <a:cs typeface="Calibri"/>
              </a:rPr>
              <a:t> ma </a:t>
            </a:r>
            <a:r>
              <a:rPr lang="en-US" sz="3600" err="1">
                <a:solidFill>
                  <a:schemeClr val="bg1"/>
                </a:solidFill>
                <a:latin typeface="Calibri"/>
                <a:cs typeface="Calibri"/>
              </a:rPr>
              <a:t>znaczenia</a:t>
            </a:r>
            <a:r>
              <a:rPr lang="en-US" sz="360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endParaRPr lang="pl-PL" sz="3600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CD8F71-7BA5-4D5B-8815-B1B5997FC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649" y="3379979"/>
            <a:ext cx="3874685" cy="3186359"/>
          </a:xfr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ctr">
              <a:buNone/>
            </a:pPr>
            <a:br>
              <a:rPr lang="en-US" sz="1800" dirty="0">
                <a:cs typeface="Calibri"/>
              </a:rPr>
            </a:br>
            <a:r>
              <a:rPr lang="en-US" dirty="0">
                <a:solidFill>
                  <a:schemeClr val="bg1"/>
                </a:solidFill>
                <a:cs typeface="Calibri"/>
              </a:rPr>
              <a:t>W </a:t>
            </a:r>
            <a:r>
              <a:rPr lang="en-US" err="1">
                <a:solidFill>
                  <a:schemeClr val="bg1"/>
                </a:solidFill>
                <a:cs typeface="Calibri"/>
              </a:rPr>
              <a:t>naturze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cs typeface="Calibri"/>
              </a:rPr>
              <a:t>emisje</a:t>
            </a:r>
            <a:r>
              <a:rPr lang="en-US" dirty="0">
                <a:solidFill>
                  <a:schemeClr val="bg1"/>
                </a:solidFill>
                <a:cs typeface="Calibri"/>
              </a:rPr>
              <a:t> CO</a:t>
            </a:r>
            <a:r>
              <a:rPr lang="en-US" baseline="-25000" dirty="0">
                <a:solidFill>
                  <a:schemeClr val="bg1"/>
                </a:solidFill>
                <a:cs typeface="Calibri"/>
              </a:rPr>
              <a:t>2</a:t>
            </a:r>
            <a:r>
              <a:rPr lang="en-US" dirty="0">
                <a:solidFill>
                  <a:schemeClr val="bg1"/>
                </a:solidFill>
                <a:cs typeface="Calibri"/>
              </a:rPr>
              <a:t>(z </a:t>
            </a:r>
            <a:r>
              <a:rPr lang="en-US" err="1">
                <a:solidFill>
                  <a:schemeClr val="bg1"/>
                </a:solidFill>
                <a:cs typeface="Calibri"/>
              </a:rPr>
              <a:t>oceanów</a:t>
            </a:r>
            <a:br>
              <a:rPr lang="en-US" dirty="0">
                <a:cs typeface="Calibri"/>
              </a:rPr>
            </a:br>
            <a:r>
              <a:rPr lang="en-US" err="1">
                <a:solidFill>
                  <a:schemeClr val="bg1"/>
                </a:solidFill>
                <a:cs typeface="Calibri"/>
              </a:rPr>
              <a:t>i</a:t>
            </a:r>
            <a:r>
              <a:rPr lang="en-US" dirty="0">
                <a:solidFill>
                  <a:schemeClr val="bg1"/>
                </a:solidFill>
                <a:cs typeface="Calibri"/>
              </a:rPr>
              <a:t> z </a:t>
            </a:r>
            <a:r>
              <a:rPr lang="en-US" err="1">
                <a:solidFill>
                  <a:schemeClr val="bg1"/>
                </a:solidFill>
                <a:cs typeface="Calibri"/>
              </a:rPr>
              <a:t>rozkładu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cs typeface="Calibri"/>
              </a:rPr>
              <a:t>roślinności</a:t>
            </a:r>
            <a:r>
              <a:rPr lang="en-US" dirty="0">
                <a:solidFill>
                  <a:schemeClr val="bg1"/>
                </a:solidFill>
                <a:cs typeface="Calibri"/>
              </a:rPr>
              <a:t>) </a:t>
            </a:r>
            <a:br>
              <a:rPr lang="en-US" dirty="0">
                <a:cs typeface="Calibri"/>
              </a:rPr>
            </a:br>
            <a:r>
              <a:rPr lang="en-US" err="1">
                <a:solidFill>
                  <a:schemeClr val="bg1"/>
                </a:solidFill>
                <a:cs typeface="Calibri"/>
              </a:rPr>
              <a:t>są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cs typeface="Calibri"/>
              </a:rPr>
              <a:t>równoważone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cs typeface="Calibri"/>
              </a:rPr>
              <a:t>przez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cs typeface="Calibri"/>
              </a:rPr>
              <a:t>pochłanianie</a:t>
            </a:r>
            <a:r>
              <a:rPr lang="en-US" dirty="0">
                <a:solidFill>
                  <a:schemeClr val="bg1"/>
                </a:solidFill>
                <a:cs typeface="Calibri"/>
              </a:rPr>
              <a:t>(z </a:t>
            </a:r>
            <a:r>
              <a:rPr lang="en-US" err="1">
                <a:solidFill>
                  <a:schemeClr val="bg1"/>
                </a:solidFill>
                <a:cs typeface="Calibri"/>
              </a:rPr>
              <a:t>tych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cs typeface="Calibri"/>
              </a:rPr>
              <a:t>samych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cs typeface="Calibri"/>
              </a:rPr>
              <a:t>obiektów</a:t>
            </a:r>
            <a:br>
              <a:rPr lang="en-US" dirty="0">
                <a:cs typeface="Calibri"/>
              </a:rPr>
            </a:br>
            <a:r>
              <a:rPr lang="en-US" dirty="0">
                <a:solidFill>
                  <a:schemeClr val="bg1"/>
                </a:solidFill>
                <a:cs typeface="Calibri"/>
              </a:rPr>
              <a:t>co </a:t>
            </a:r>
            <a:r>
              <a:rPr lang="en-US" err="1">
                <a:solidFill>
                  <a:schemeClr val="bg1"/>
                </a:solidFill>
                <a:cs typeface="Calibri"/>
              </a:rPr>
              <a:t>wytwarzane</a:t>
            </a:r>
            <a:r>
              <a:rPr lang="en-US" dirty="0">
                <a:solidFill>
                  <a:schemeClr val="bg1"/>
                </a:solidFill>
                <a:cs typeface="Calibri"/>
              </a:rPr>
              <a:t>).</a:t>
            </a:r>
            <a:r>
              <a:rPr lang="en-US" err="1">
                <a:solidFill>
                  <a:schemeClr val="bg1"/>
                </a:solidFill>
                <a:cs typeface="Calibri"/>
              </a:rPr>
              <a:t>Obecnie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cs typeface="Calibri"/>
              </a:rPr>
              <a:t>tę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cs typeface="Calibri"/>
              </a:rPr>
              <a:t>równowagę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cs typeface="Calibri"/>
              </a:rPr>
              <a:t>zakłócamy</a:t>
            </a:r>
            <a:r>
              <a:rPr lang="en-US" dirty="0">
                <a:solidFill>
                  <a:schemeClr val="bg1"/>
                </a:solidFill>
                <a:cs typeface="Calibri"/>
              </a:rPr>
              <a:t>- </a:t>
            </a:r>
            <a:r>
              <a:rPr lang="en-US" err="1">
                <a:solidFill>
                  <a:schemeClr val="bg1"/>
                </a:solidFill>
                <a:cs typeface="Calibri"/>
              </a:rPr>
              <a:t>naszych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cs typeface="Calibri"/>
              </a:rPr>
              <a:t>przemysłowych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cs typeface="Calibri"/>
              </a:rPr>
              <a:t>emisji</a:t>
            </a:r>
            <a:br>
              <a:rPr lang="en-US" dirty="0">
                <a:cs typeface="Calibri"/>
              </a:rPr>
            </a:br>
            <a:r>
              <a:rPr lang="en-US" dirty="0" err="1">
                <a:solidFill>
                  <a:schemeClr val="bg1"/>
                </a:solidFill>
                <a:cs typeface="Calibri"/>
              </a:rPr>
              <a:t>nie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równoważy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żadne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naturalne</a:t>
            </a:r>
            <a:br>
              <a:rPr lang="en-US" dirty="0">
                <a:cs typeface="Calibri"/>
              </a:rPr>
            </a:br>
            <a:r>
              <a:rPr lang="en-US" dirty="0">
                <a:solidFill>
                  <a:schemeClr val="bg1"/>
                </a:solidFill>
                <a:cs typeface="Calibri"/>
              </a:rPr>
              <a:t>ani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przemysłowe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pochłanianie</a:t>
            </a:r>
            <a:r>
              <a:rPr lang="en-US" dirty="0">
                <a:solidFill>
                  <a:schemeClr val="bg1"/>
                </a:solidFill>
                <a:cs typeface="Calibri"/>
              </a:rPr>
              <a:t>.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buNone/>
            </a:pPr>
            <a:br>
              <a:rPr lang="en-US" sz="1800" dirty="0">
                <a:ea typeface="+mn-lt"/>
                <a:cs typeface="+mn-lt"/>
              </a:rPr>
            </a:br>
            <a:endParaRPr lang="en-US" sz="1800" kern="1200">
              <a:solidFill>
                <a:schemeClr val="bg1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043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stół, niebieski, siedzi, powierzchnia&#10;&#10;Opis wygenerowany automatycznie">
            <a:extLst>
              <a:ext uri="{FF2B5EF4-FFF2-40B4-BE49-F238E27FC236}">
                <a16:creationId xmlns:a16="http://schemas.microsoft.com/office/drawing/2014/main" id="{1C39DFD7-1A7A-4D69-8072-9A4B83016A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2099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E3A723E-889C-402A-A6CE-5FE0B0CF0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250606"/>
            <a:ext cx="5482534" cy="2035394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228600" indent="-228600" algn="ctr">
              <a:spcBef>
                <a:spcPts val="1000"/>
              </a:spcBef>
            </a:pPr>
            <a:br>
              <a:rPr lang="en-US" sz="3600">
                <a:latin typeface="Calibri"/>
                <a:cs typeface="Calibri"/>
              </a:rPr>
            </a:br>
            <a:r>
              <a:rPr lang="en-US" sz="3600">
                <a:latin typeface="Calibri"/>
                <a:cs typeface="Calibri"/>
              </a:rPr>
              <a:t>Nie ma </a:t>
            </a:r>
            <a:r>
              <a:rPr lang="en-US" sz="3600" err="1">
                <a:latin typeface="Calibri"/>
                <a:cs typeface="Calibri"/>
              </a:rPr>
              <a:t>dowodów</a:t>
            </a:r>
            <a:br>
              <a:rPr lang="en-US" sz="3600">
                <a:latin typeface="Calibri"/>
                <a:cs typeface="Calibri"/>
              </a:rPr>
            </a:br>
            <a:r>
              <a:rPr lang="en-US" sz="3600">
                <a:latin typeface="Calibri"/>
                <a:cs typeface="Calibri"/>
              </a:rPr>
              <a:t> </a:t>
            </a:r>
            <a:r>
              <a:rPr lang="en-US" sz="3600" err="1">
                <a:latin typeface="Calibri"/>
                <a:cs typeface="Calibri"/>
              </a:rPr>
              <a:t>na</a:t>
            </a:r>
            <a:r>
              <a:rPr lang="en-US" sz="3600">
                <a:latin typeface="Calibri"/>
                <a:cs typeface="Calibri"/>
              </a:rPr>
              <a:t> </a:t>
            </a:r>
            <a:r>
              <a:rPr lang="en-US" sz="3600" err="1">
                <a:latin typeface="Calibri"/>
                <a:cs typeface="Calibri"/>
              </a:rPr>
              <a:t>wpływ</a:t>
            </a:r>
            <a:r>
              <a:rPr lang="en-US" sz="3600">
                <a:latin typeface="Calibri"/>
                <a:cs typeface="Calibri"/>
              </a:rPr>
              <a:t> </a:t>
            </a:r>
            <a:r>
              <a:rPr lang="en-US" sz="3600" err="1">
                <a:latin typeface="Calibri"/>
                <a:cs typeface="Calibri"/>
              </a:rPr>
              <a:t>człowieka</a:t>
            </a:r>
            <a:r>
              <a:rPr lang="en-US" sz="3600">
                <a:latin typeface="Calibri"/>
                <a:cs typeface="Calibri"/>
              </a:rPr>
              <a:t> </a:t>
            </a:r>
            <a:br>
              <a:rPr lang="en-US" sz="3600">
                <a:latin typeface="Calibri"/>
                <a:cs typeface="Calibri"/>
              </a:rPr>
            </a:br>
            <a:r>
              <a:rPr lang="en-US" sz="3600" err="1">
                <a:latin typeface="Calibri"/>
                <a:cs typeface="Calibri"/>
              </a:rPr>
              <a:t>na</a:t>
            </a:r>
            <a:r>
              <a:rPr lang="en-US" sz="3600">
                <a:latin typeface="Calibri"/>
                <a:cs typeface="Calibri"/>
              </a:rPr>
              <a:t> </a:t>
            </a:r>
            <a:r>
              <a:rPr lang="en-US" sz="3600" err="1">
                <a:latin typeface="Calibri"/>
                <a:cs typeface="Calibri"/>
              </a:rPr>
              <a:t>globalne</a:t>
            </a:r>
            <a:r>
              <a:rPr lang="en-US" sz="3600">
                <a:latin typeface="Calibri"/>
                <a:cs typeface="Calibri"/>
              </a:rPr>
              <a:t> </a:t>
            </a:r>
            <a:r>
              <a:rPr lang="en-US" sz="3600" err="1">
                <a:latin typeface="Calibri"/>
                <a:cs typeface="Calibri"/>
              </a:rPr>
              <a:t>ocieplenie</a:t>
            </a:r>
            <a:r>
              <a:rPr lang="en-US" sz="3600">
                <a:latin typeface="Calibri"/>
                <a:cs typeface="Calibri"/>
              </a:rPr>
              <a:t>.</a:t>
            </a:r>
            <a:endParaRPr lang="pl-PL" sz="3600" err="1">
              <a:ea typeface="+mj-lt"/>
              <a:cs typeface="+mj-lt"/>
            </a:endParaRPr>
          </a:p>
          <a:p>
            <a:pPr algn="ctr"/>
            <a:endParaRPr lang="en-US" sz="2400" kern="1200">
              <a:latin typeface="+mj-lt"/>
              <a:cs typeface="Calibri Light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CD8F71-7BA5-4D5B-8815-B1B5997FC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4972198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buNone/>
            </a:pPr>
            <a:br>
              <a:rPr lang="en-US" sz="1700">
                <a:ea typeface="+mn-lt"/>
                <a:cs typeface="+mn-lt"/>
              </a:rPr>
            </a:br>
            <a:r>
              <a:rPr lang="en-US" err="1">
                <a:ea typeface="+mn-lt"/>
                <a:cs typeface="+mn-lt"/>
              </a:rPr>
              <a:t>Ocieplenie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powodują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gazy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cieplarniane,a</a:t>
            </a:r>
            <a:r>
              <a:rPr lang="en-US">
                <a:ea typeface="+mn-lt"/>
                <a:cs typeface="+mn-lt"/>
              </a:rPr>
              <a:t> to </a:t>
            </a:r>
            <a:r>
              <a:rPr lang="en-US" err="1">
                <a:ea typeface="+mn-lt"/>
                <a:cs typeface="+mn-lt"/>
              </a:rPr>
              <a:t>człowiek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odpowiada</a:t>
            </a:r>
            <a:r>
              <a:rPr lang="en-US">
                <a:ea typeface="+mn-lt"/>
                <a:cs typeface="+mn-lt"/>
              </a:rPr>
              <a:t> 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za ich </a:t>
            </a:r>
            <a:r>
              <a:rPr lang="en-US" err="1">
                <a:ea typeface="+mn-lt"/>
                <a:cs typeface="+mn-lt"/>
              </a:rPr>
              <a:t>nadwyżkę</a:t>
            </a:r>
            <a:r>
              <a:rPr lang="en-US">
                <a:ea typeface="+mn-lt"/>
                <a:cs typeface="+mn-lt"/>
              </a:rPr>
              <a:t>. </a:t>
            </a:r>
            <a:r>
              <a:rPr lang="en-US" err="1">
                <a:ea typeface="+mn-lt"/>
                <a:cs typeface="+mn-lt"/>
              </a:rPr>
              <a:t>Świadczą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 o </a:t>
            </a:r>
            <a:r>
              <a:rPr lang="en-US" err="1">
                <a:ea typeface="+mn-lt"/>
                <a:cs typeface="+mn-lt"/>
              </a:rPr>
              <a:t>tym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rozmaite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badania</a:t>
            </a:r>
            <a:r>
              <a:rPr lang="en-US">
                <a:ea typeface="+mn-lt"/>
                <a:cs typeface="+mn-lt"/>
              </a:rPr>
              <a:t>.</a:t>
            </a:r>
            <a:endParaRPr lang="en-US">
              <a:cs typeface="Calibri"/>
            </a:endParaRPr>
          </a:p>
          <a:p>
            <a:pPr marL="0" indent="0" algn="ctr">
              <a:buNone/>
            </a:pPr>
            <a:endParaRPr lang="en-US" kern="120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1443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woda, zewnętrzne, przyroda, polarny&#10;&#10;Opis wygenerowany automatycznie">
            <a:extLst>
              <a:ext uri="{FF2B5EF4-FFF2-40B4-BE49-F238E27FC236}">
                <a16:creationId xmlns:a16="http://schemas.microsoft.com/office/drawing/2014/main" id="{CE78CBA0-E9EF-4AA4-BABF-F3AF551EC6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E3A723E-889C-402A-A6CE-5FE0B0CF0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>
                <a:latin typeface="Calibri"/>
                <a:cs typeface="Calibri"/>
              </a:rPr>
              <a:t>Nawet </a:t>
            </a:r>
            <a:r>
              <a:rPr lang="en-US" sz="5000" err="1">
                <a:latin typeface="Calibri"/>
                <a:cs typeface="Calibri"/>
              </a:rPr>
              <a:t>stopnienie</a:t>
            </a:r>
            <a:r>
              <a:rPr lang="en-US" sz="5000">
                <a:latin typeface="Calibri"/>
                <a:cs typeface="Calibri"/>
              </a:rPr>
              <a:t> </a:t>
            </a:r>
            <a:r>
              <a:rPr lang="en-US" sz="5000" err="1">
                <a:latin typeface="Calibri"/>
                <a:cs typeface="Calibri"/>
              </a:rPr>
              <a:t>całego</a:t>
            </a:r>
            <a:r>
              <a:rPr lang="en-US" sz="5000">
                <a:latin typeface="Calibri"/>
                <a:cs typeface="Calibri"/>
              </a:rPr>
              <a:t> </a:t>
            </a:r>
            <a:r>
              <a:rPr lang="en-US" sz="5000" err="1">
                <a:latin typeface="Calibri"/>
                <a:cs typeface="Calibri"/>
              </a:rPr>
              <a:t>lodu</a:t>
            </a:r>
            <a:r>
              <a:rPr lang="en-US" sz="5000">
                <a:latin typeface="Calibri"/>
                <a:cs typeface="Calibri"/>
              </a:rPr>
              <a:t> </a:t>
            </a:r>
            <a:r>
              <a:rPr lang="en-US" sz="5000" err="1">
                <a:latin typeface="Calibri"/>
                <a:cs typeface="Calibri"/>
              </a:rPr>
              <a:t>na</a:t>
            </a:r>
            <a:r>
              <a:rPr lang="en-US" sz="5000">
                <a:latin typeface="Calibri"/>
                <a:cs typeface="Calibri"/>
              </a:rPr>
              <a:t> </a:t>
            </a:r>
            <a:r>
              <a:rPr lang="en-US" sz="5000" err="1">
                <a:latin typeface="Calibri"/>
                <a:cs typeface="Calibri"/>
              </a:rPr>
              <a:t>Ziemi</a:t>
            </a:r>
            <a:r>
              <a:rPr lang="en-US" sz="5000">
                <a:latin typeface="Calibri"/>
                <a:cs typeface="Calibri"/>
              </a:rPr>
              <a:t> </a:t>
            </a:r>
            <a:r>
              <a:rPr lang="en-US" sz="5000" err="1">
                <a:latin typeface="Calibri"/>
                <a:cs typeface="Calibri"/>
              </a:rPr>
              <a:t>nie</a:t>
            </a:r>
            <a:r>
              <a:rPr lang="en-US" sz="5000">
                <a:latin typeface="Calibri"/>
                <a:cs typeface="Calibri"/>
              </a:rPr>
              <a:t> </a:t>
            </a:r>
            <a:r>
              <a:rPr lang="en-US" sz="5000" err="1">
                <a:latin typeface="Calibri"/>
                <a:cs typeface="Calibri"/>
              </a:rPr>
              <a:t>podniesie</a:t>
            </a:r>
            <a:r>
              <a:rPr lang="en-US" sz="5000">
                <a:latin typeface="Calibri"/>
                <a:cs typeface="Calibri"/>
              </a:rPr>
              <a:t> </a:t>
            </a:r>
            <a:r>
              <a:rPr lang="en-US" sz="5000" err="1">
                <a:latin typeface="Calibri"/>
                <a:cs typeface="Calibri"/>
              </a:rPr>
              <a:t>poziomu</a:t>
            </a:r>
            <a:r>
              <a:rPr lang="en-US" sz="5000">
                <a:latin typeface="Calibri"/>
                <a:cs typeface="Calibri"/>
              </a:rPr>
              <a:t> </a:t>
            </a:r>
            <a:r>
              <a:rPr lang="en-US" sz="5000" err="1">
                <a:latin typeface="Calibri"/>
                <a:cs typeface="Calibri"/>
              </a:rPr>
              <a:t>morza</a:t>
            </a:r>
            <a:r>
              <a:rPr lang="en-US" sz="5000">
                <a:latin typeface="Calibri"/>
                <a:cs typeface="Calibri"/>
              </a:rPr>
              <a:t>.</a:t>
            </a:r>
            <a:endParaRPr lang="pl-PL" sz="5000" err="1">
              <a:cs typeface="Calibri Light" panose="020F0302020204030204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CD8F71-7BA5-4D5B-8815-B1B5997FC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90" y="3464981"/>
            <a:ext cx="11110480" cy="26700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buNone/>
            </a:pPr>
            <a:br>
              <a:rPr lang="en-US" sz="2400">
                <a:ea typeface="+mn-lt"/>
                <a:cs typeface="+mn-lt"/>
              </a:rPr>
            </a:br>
            <a:r>
              <a:rPr lang="en-US" sz="2400" err="1">
                <a:ea typeface="+mn-lt"/>
                <a:cs typeface="+mn-lt"/>
              </a:rPr>
              <a:t>Topnienie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lodu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pływającego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nie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powoduje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istotnej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zmiany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poziomu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wody</a:t>
            </a:r>
            <a:r>
              <a:rPr lang="en-US" sz="2400">
                <a:ea typeface="+mn-lt"/>
                <a:cs typeface="+mn-lt"/>
              </a:rPr>
              <a:t>, </a:t>
            </a:r>
            <a:r>
              <a:rPr lang="en-US" sz="2400" err="1">
                <a:ea typeface="+mn-lt"/>
                <a:cs typeface="+mn-lt"/>
              </a:rPr>
              <a:t>natomiast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zanik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lodowców</a:t>
            </a:r>
            <a:r>
              <a:rPr lang="en-US" sz="2400">
                <a:ea typeface="+mn-lt"/>
                <a:cs typeface="+mn-lt"/>
              </a:rPr>
              <a:t> </a:t>
            </a:r>
            <a:br>
              <a:rPr lang="en-US" sz="2400">
                <a:ea typeface="+mn-lt"/>
                <a:cs typeface="+mn-lt"/>
              </a:rPr>
            </a:br>
            <a:r>
              <a:rPr lang="en-US" sz="2400" err="1">
                <a:ea typeface="+mn-lt"/>
                <a:cs typeface="+mn-lt"/>
              </a:rPr>
              <a:t>i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lądolodów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spoczywających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na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lądzie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lub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na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dnie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morskim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już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tak</a:t>
            </a:r>
            <a:r>
              <a:rPr lang="en-US" sz="2400">
                <a:ea typeface="+mn-lt"/>
                <a:cs typeface="+mn-lt"/>
              </a:rPr>
              <a:t>. </a:t>
            </a:r>
            <a:r>
              <a:rPr lang="en-US" sz="2400" err="1">
                <a:ea typeface="+mn-lt"/>
                <a:cs typeface="+mn-lt"/>
              </a:rPr>
              <a:t>Spływająca</a:t>
            </a:r>
            <a:r>
              <a:rPr lang="en-US" sz="2400">
                <a:ea typeface="+mn-lt"/>
                <a:cs typeface="+mn-lt"/>
              </a:rPr>
              <a:t> z </a:t>
            </a:r>
            <a:r>
              <a:rPr lang="en-US" sz="2400" err="1">
                <a:ea typeface="+mn-lt"/>
                <a:cs typeface="+mn-lt"/>
              </a:rPr>
              <a:t>nich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woda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podnosi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poziom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oceanów</a:t>
            </a:r>
            <a:r>
              <a:rPr lang="en-US" sz="2400">
                <a:ea typeface="+mn-lt"/>
                <a:cs typeface="+mn-lt"/>
              </a:rPr>
              <a:t>. </a:t>
            </a:r>
            <a:r>
              <a:rPr lang="en-US" sz="2400" err="1">
                <a:ea typeface="+mn-lt"/>
                <a:cs typeface="+mn-lt"/>
              </a:rPr>
              <a:t>Stopnienie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wszystkich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ziemskich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lądolodów</a:t>
            </a:r>
            <a:r>
              <a:rPr lang="en-US" sz="2400">
                <a:ea typeface="+mn-lt"/>
                <a:cs typeface="+mn-lt"/>
              </a:rPr>
              <a:t>, w </a:t>
            </a:r>
            <a:r>
              <a:rPr lang="en-US" sz="2400" err="1">
                <a:ea typeface="+mn-lt"/>
                <a:cs typeface="+mn-lt"/>
              </a:rPr>
              <a:t>szczególności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Antarktydy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i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Grenlandii</a:t>
            </a:r>
            <a:r>
              <a:rPr lang="en-US" sz="2400">
                <a:ea typeface="+mn-lt"/>
                <a:cs typeface="+mn-lt"/>
              </a:rPr>
              <a:t>, </a:t>
            </a:r>
            <a:r>
              <a:rPr lang="en-US" sz="2400" err="1">
                <a:ea typeface="+mn-lt"/>
                <a:cs typeface="+mn-lt"/>
              </a:rPr>
              <a:t>podniosłoby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średni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poziom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morza</a:t>
            </a:r>
            <a:r>
              <a:rPr lang="en-US" sz="2400">
                <a:ea typeface="+mn-lt"/>
                <a:cs typeface="+mn-lt"/>
              </a:rPr>
              <a:t> o </a:t>
            </a:r>
            <a:r>
              <a:rPr lang="en-US" sz="2400" err="1">
                <a:ea typeface="+mn-lt"/>
                <a:cs typeface="+mn-lt"/>
              </a:rPr>
              <a:t>około</a:t>
            </a:r>
            <a:r>
              <a:rPr lang="en-US" sz="2400">
                <a:ea typeface="+mn-lt"/>
                <a:cs typeface="+mn-lt"/>
              </a:rPr>
              <a:t> </a:t>
            </a:r>
            <a:br>
              <a:rPr lang="en-US" sz="2400">
                <a:ea typeface="+mn-lt"/>
                <a:cs typeface="+mn-lt"/>
              </a:rPr>
            </a:br>
            <a:r>
              <a:rPr lang="en-US" sz="2400">
                <a:ea typeface="+mn-lt"/>
                <a:cs typeface="+mn-lt"/>
              </a:rPr>
              <a:t>70 </a:t>
            </a:r>
            <a:r>
              <a:rPr lang="en-US" sz="2400" err="1">
                <a:ea typeface="+mn-lt"/>
                <a:cs typeface="+mn-lt"/>
              </a:rPr>
              <a:t>metrów</a:t>
            </a:r>
            <a:r>
              <a:rPr lang="en-US" sz="2400">
                <a:ea typeface="+mn-lt"/>
                <a:cs typeface="+mn-lt"/>
              </a:rPr>
              <a:t>.</a:t>
            </a:r>
            <a:endParaRPr lang="en-US" sz="2400">
              <a:cs typeface="Calibri"/>
            </a:endParaRPr>
          </a:p>
          <a:p>
            <a:pPr marL="0" indent="0">
              <a:buNone/>
            </a:pPr>
            <a:endParaRPr lang="en-US" sz="2000" kern="1200">
              <a:latin typeface="+mn-lt"/>
              <a:cs typeface="Calibri"/>
            </a:endParaRPr>
          </a:p>
          <a:p>
            <a:pPr marL="0" indent="0">
              <a:buNone/>
            </a:pPr>
            <a:endParaRPr lang="en-US" sz="2000" kern="120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9441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DE3A723E-889C-402A-A6CE-5FE0B0CF0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0" y="4760132"/>
            <a:ext cx="5093596" cy="177782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dirty="0" err="1">
                <a:ea typeface="+mj-lt"/>
                <a:cs typeface="+mj-lt"/>
              </a:rPr>
              <a:t>Im</a:t>
            </a:r>
            <a:r>
              <a:rPr lang="en-US" sz="4000" dirty="0">
                <a:ea typeface="+mj-lt"/>
                <a:cs typeface="+mj-lt"/>
              </a:rPr>
              <a:t> </a:t>
            </a:r>
            <a:r>
              <a:rPr lang="en-US" sz="4000" dirty="0" err="1">
                <a:ea typeface="+mj-lt"/>
                <a:cs typeface="+mj-lt"/>
              </a:rPr>
              <a:t>więcej</a:t>
            </a:r>
            <a:r>
              <a:rPr lang="en-US" sz="4000" dirty="0">
                <a:ea typeface="+mj-lt"/>
                <a:cs typeface="+mj-lt"/>
              </a:rPr>
              <a:t> CO</a:t>
            </a:r>
            <a:r>
              <a:rPr lang="en-US" sz="4000" baseline="-25000" dirty="0">
                <a:ea typeface="+mj-lt"/>
                <a:cs typeface="+mj-lt"/>
              </a:rPr>
              <a:t>2</a:t>
            </a:r>
            <a:r>
              <a:rPr lang="en-US" sz="4000" dirty="0">
                <a:ea typeface="+mj-lt"/>
                <a:cs typeface="+mj-lt"/>
              </a:rPr>
              <a:t> </a:t>
            </a:r>
            <a:r>
              <a:rPr lang="en-US" sz="4000" dirty="0" err="1">
                <a:ea typeface="+mj-lt"/>
                <a:cs typeface="+mj-lt"/>
              </a:rPr>
              <a:t>tym</a:t>
            </a:r>
            <a:r>
              <a:rPr lang="en-US" sz="4000" dirty="0">
                <a:ea typeface="+mj-lt"/>
                <a:cs typeface="+mj-lt"/>
              </a:rPr>
              <a:t> </a:t>
            </a:r>
            <a:r>
              <a:rPr lang="en-US" sz="4000" dirty="0" err="1">
                <a:ea typeface="+mj-lt"/>
                <a:cs typeface="+mj-lt"/>
              </a:rPr>
              <a:t>lepiej</a:t>
            </a:r>
            <a:r>
              <a:rPr lang="en-US" sz="4000" dirty="0">
                <a:ea typeface="+mj-lt"/>
                <a:cs typeface="+mj-lt"/>
              </a:rPr>
              <a:t> </a:t>
            </a:r>
            <a:r>
              <a:rPr lang="en-US" sz="4000" dirty="0" err="1">
                <a:ea typeface="+mj-lt"/>
                <a:cs typeface="+mj-lt"/>
              </a:rPr>
              <a:t>dla</a:t>
            </a:r>
            <a:r>
              <a:rPr lang="en-US" sz="4000" dirty="0">
                <a:ea typeface="+mj-lt"/>
                <a:cs typeface="+mj-lt"/>
              </a:rPr>
              <a:t> </a:t>
            </a:r>
            <a:r>
              <a:rPr lang="en-US" sz="4000" dirty="0" err="1">
                <a:ea typeface="+mj-lt"/>
                <a:cs typeface="+mj-lt"/>
              </a:rPr>
              <a:t>roślin</a:t>
            </a:r>
            <a:r>
              <a:rPr lang="en-US" sz="4000" dirty="0">
                <a:ea typeface="+mj-lt"/>
                <a:cs typeface="+mj-lt"/>
              </a:rPr>
              <a:t>.</a:t>
            </a:r>
            <a:endParaRPr lang="pl-PL" sz="4000" dirty="0" err="1">
              <a:cs typeface="Calibri Light"/>
            </a:endParaRPr>
          </a:p>
          <a:p>
            <a:pPr algn="r"/>
            <a:endParaRPr lang="en-US" sz="4000" kern="1200">
              <a:latin typeface="+mj-lt"/>
              <a:cs typeface="Calibri Light"/>
            </a:endParaRPr>
          </a:p>
        </p:txBody>
      </p:sp>
      <p:pic>
        <p:nvPicPr>
          <p:cNvPr id="4" name="Obraz 4" descr="Obraz zawierający zewnętrzne, trawa, pole, trzoda&#10;&#10;Opis wygenerowany automatycznie">
            <a:extLst>
              <a:ext uri="{FF2B5EF4-FFF2-40B4-BE49-F238E27FC236}">
                <a16:creationId xmlns:a16="http://schemas.microsoft.com/office/drawing/2014/main" id="{BFF2AA17-0945-4F6F-94D2-76303C166C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526"/>
          <a:stretch/>
        </p:blipFill>
        <p:spPr>
          <a:xfrm>
            <a:off x="20" y="2872"/>
            <a:ext cx="12191980" cy="4595954"/>
          </a:xfrm>
          <a:custGeom>
            <a:avLst/>
            <a:gdLst/>
            <a:ahLst/>
            <a:cxnLst/>
            <a:rect l="l" t="t" r="r" b="b"/>
            <a:pathLst>
              <a:path w="12192000" h="4621300">
                <a:moveTo>
                  <a:pt x="0" y="0"/>
                </a:moveTo>
                <a:lnTo>
                  <a:pt x="12192000" y="0"/>
                </a:lnTo>
                <a:lnTo>
                  <a:pt x="12192000" y="3104412"/>
                </a:lnTo>
                <a:lnTo>
                  <a:pt x="12192000" y="3296537"/>
                </a:lnTo>
                <a:lnTo>
                  <a:pt x="12192000" y="4272355"/>
                </a:lnTo>
                <a:lnTo>
                  <a:pt x="12113803" y="4280638"/>
                </a:lnTo>
                <a:cubicBezTo>
                  <a:pt x="10139508" y="4478587"/>
                  <a:pt x="8237152" y="4571590"/>
                  <a:pt x="6753597" y="4604195"/>
                </a:cubicBezTo>
                <a:cubicBezTo>
                  <a:pt x="4940362" y="4644044"/>
                  <a:pt x="2657278" y="4624714"/>
                  <a:pt x="400746" y="4432852"/>
                </a:cubicBezTo>
                <a:lnTo>
                  <a:pt x="0" y="4395876"/>
                </a:lnTo>
                <a:lnTo>
                  <a:pt x="0" y="3296537"/>
                </a:lnTo>
                <a:lnTo>
                  <a:pt x="0" y="3104412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CD8F71-7BA5-4D5B-8815-B1B5997FC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6706" y="4767660"/>
            <a:ext cx="5173613" cy="1770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buNone/>
            </a:pPr>
            <a:br>
              <a:rPr lang="en-US" sz="1800" dirty="0">
                <a:ea typeface="+mn-lt"/>
                <a:cs typeface="+mn-lt"/>
              </a:rPr>
            </a:br>
            <a:r>
              <a:rPr lang="en-US" sz="2000" err="1">
                <a:ea typeface="+mn-lt"/>
                <a:cs typeface="+mn-lt"/>
              </a:rPr>
              <a:t>Chwilowy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lokalny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wzrost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stężenia</a:t>
            </a:r>
            <a:r>
              <a:rPr lang="en-US" sz="2000" dirty="0">
                <a:ea typeface="+mn-lt"/>
                <a:cs typeface="+mn-lt"/>
              </a:rPr>
              <a:t> CO</a:t>
            </a:r>
            <a:r>
              <a:rPr lang="en-US" sz="2000" baseline="-25000" dirty="0">
                <a:ea typeface="+mn-lt"/>
                <a:cs typeface="+mn-lt"/>
              </a:rPr>
              <a:t>2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może</a:t>
            </a:r>
            <a:br>
              <a:rPr lang="en-US" sz="2000" dirty="0">
                <a:ea typeface="+mn-lt"/>
                <a:cs typeface="+mn-lt"/>
              </a:rPr>
            </a:b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być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dla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roślin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korzystny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err="1">
                <a:ea typeface="+mn-lt"/>
                <a:cs typeface="+mn-lt"/>
              </a:rPr>
              <a:t>natomiast</a:t>
            </a:r>
            <a:r>
              <a:rPr lang="en-US" sz="2000" dirty="0">
                <a:ea typeface="+mn-lt"/>
                <a:cs typeface="+mn-lt"/>
              </a:rPr>
              <a:t> w </a:t>
            </a:r>
            <a:r>
              <a:rPr lang="en-US" sz="2000" err="1">
                <a:ea typeface="+mn-lt"/>
                <a:cs typeface="+mn-lt"/>
              </a:rPr>
              <a:t>dłuższej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perspektywie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doprowadzi</a:t>
            </a:r>
            <a:r>
              <a:rPr lang="en-US" sz="2000" dirty="0">
                <a:ea typeface="+mn-lt"/>
                <a:cs typeface="+mn-lt"/>
              </a:rPr>
              <a:t> to do </a:t>
            </a:r>
            <a:r>
              <a:rPr lang="en-US" sz="2000" err="1">
                <a:ea typeface="+mn-lt"/>
                <a:cs typeface="+mn-lt"/>
              </a:rPr>
              <a:t>wzrostu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obszarów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suchych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pustynnych</a:t>
            </a:r>
            <a:r>
              <a:rPr lang="en-US" sz="2000" dirty="0">
                <a:ea typeface="+mn-lt"/>
                <a:cs typeface="+mn-lt"/>
              </a:rPr>
              <a:t>, co </a:t>
            </a:r>
            <a:r>
              <a:rPr lang="en-US" sz="2000" err="1">
                <a:ea typeface="+mn-lt"/>
                <a:cs typeface="+mn-lt"/>
              </a:rPr>
              <a:t>oczywiście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zazszkodzi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większości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gatunkom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roślin</a:t>
            </a:r>
            <a:r>
              <a:rPr lang="en-US" sz="2000" dirty="0">
                <a:ea typeface="+mn-lt"/>
                <a:cs typeface="+mn-lt"/>
              </a:rPr>
              <a:t>.</a:t>
            </a:r>
            <a:endParaRPr lang="pl-PL" sz="2000" dirty="0">
              <a:cs typeface="Calibri" panose="020F0502020204030204"/>
            </a:endParaRPr>
          </a:p>
          <a:p>
            <a:pPr marL="0" indent="0">
              <a:buNone/>
            </a:pPr>
            <a:endParaRPr lang="en-US" sz="1800" kern="120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6148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3A723E-889C-402A-A6CE-5FE0B0CF0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316171"/>
            <a:ext cx="5333121" cy="192029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err="1">
                <a:ea typeface="+mj-lt"/>
                <a:cs typeface="+mj-lt"/>
              </a:rPr>
              <a:t>Efekt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cieplarniany</a:t>
            </a:r>
            <a:r>
              <a:rPr lang="en-US">
                <a:ea typeface="+mj-lt"/>
                <a:cs typeface="+mj-lt"/>
              </a:rPr>
              <a:t> </a:t>
            </a:r>
            <a:br>
              <a:rPr lang="en-US">
                <a:ea typeface="+mj-lt"/>
                <a:cs typeface="+mj-lt"/>
              </a:rPr>
            </a:br>
            <a:r>
              <a:rPr lang="en-US" err="1">
                <a:ea typeface="+mj-lt"/>
                <a:cs typeface="+mj-lt"/>
              </a:rPr>
              <a:t>nie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istnieje</a:t>
            </a:r>
            <a:r>
              <a:rPr lang="en-US">
                <a:ea typeface="+mj-lt"/>
                <a:cs typeface="+mj-lt"/>
              </a:rPr>
              <a:t>.</a:t>
            </a:r>
            <a:endParaRPr lang="pl-PL" err="1">
              <a:cs typeface="Calibri Light"/>
            </a:endParaRPr>
          </a:p>
          <a:p>
            <a:endParaRPr lang="en-US" kern="1200">
              <a:latin typeface="+mj-lt"/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CD8F71-7BA5-4D5B-8815-B1B5997FC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32472" cy="4102061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algn="ctr">
              <a:buNone/>
            </a:pPr>
            <a:br>
              <a:rPr lang="en-US" sz="1800">
                <a:ea typeface="+mn-lt"/>
                <a:cs typeface="+mn-lt"/>
              </a:rPr>
            </a:br>
            <a:r>
              <a:rPr lang="en-US" err="1">
                <a:ea typeface="+mn-lt"/>
                <a:cs typeface="+mn-lt"/>
              </a:rPr>
              <a:t>Efekt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cieplarniany</a:t>
            </a:r>
            <a:r>
              <a:rPr lang="en-US">
                <a:ea typeface="+mn-lt"/>
                <a:cs typeface="+mn-lt"/>
              </a:rPr>
              <a:t> to </a:t>
            </a:r>
            <a:r>
              <a:rPr lang="en-US" err="1">
                <a:ea typeface="+mn-lt"/>
                <a:cs typeface="+mn-lt"/>
              </a:rPr>
              <a:t>zjawisko</a:t>
            </a:r>
            <a:r>
              <a:rPr lang="en-US">
                <a:ea typeface="+mn-lt"/>
                <a:cs typeface="+mn-lt"/>
              </a:rPr>
              <a:t> z </a:t>
            </a:r>
            <a:r>
              <a:rPr lang="en-US" err="1">
                <a:ea typeface="+mn-lt"/>
                <a:cs typeface="+mn-lt"/>
              </a:rPr>
              <a:t>zakresu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elementarnej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fizyki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</a:t>
            </a:r>
            <a:r>
              <a:rPr lang="en-US">
                <a:ea typeface="+mn-lt"/>
                <a:cs typeface="+mn-lt"/>
              </a:rPr>
              <a:t> jest </a:t>
            </a:r>
            <a:r>
              <a:rPr lang="en-US" err="1">
                <a:ea typeface="+mn-lt"/>
                <a:cs typeface="+mn-lt"/>
              </a:rPr>
              <a:t>potwierdzony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obserwacyjnie</a:t>
            </a:r>
            <a:r>
              <a:rPr lang="en-US">
                <a:ea typeface="+mn-lt"/>
                <a:cs typeface="+mn-lt"/>
              </a:rPr>
              <a:t>.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Dzięki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atmosferze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znajdującym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się</a:t>
            </a:r>
            <a:r>
              <a:rPr lang="en-US">
                <a:ea typeface="+mn-lt"/>
                <a:cs typeface="+mn-lt"/>
              </a:rPr>
              <a:t> w </a:t>
            </a:r>
            <a:r>
              <a:rPr lang="en-US" err="1">
                <a:ea typeface="+mn-lt"/>
                <a:cs typeface="+mn-lt"/>
              </a:rPr>
              <a:t>niej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gazom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cieplarnianym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które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przechwytują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promieniowanie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podczerwone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temperatura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powierzchni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Ziemi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 jest </a:t>
            </a:r>
            <a:r>
              <a:rPr lang="en-US" err="1">
                <a:ea typeface="+mn-lt"/>
                <a:cs typeface="+mn-lt"/>
              </a:rPr>
              <a:t>wyższa</a:t>
            </a:r>
            <a:r>
              <a:rPr lang="en-US">
                <a:ea typeface="+mn-lt"/>
                <a:cs typeface="+mn-lt"/>
              </a:rPr>
              <a:t> o 33°C, </a:t>
            </a:r>
            <a:r>
              <a:rPr lang="en-US" err="1">
                <a:ea typeface="+mn-lt"/>
                <a:cs typeface="+mn-lt"/>
              </a:rPr>
              <a:t>niż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gdyby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wypromieniowywana</a:t>
            </a:r>
            <a:br>
              <a:rPr lang="en-US"/>
            </a:br>
            <a:r>
              <a:rPr lang="en-US">
                <a:ea typeface="+mn-lt"/>
                <a:cs typeface="+mn-lt"/>
              </a:rPr>
              <a:t> z </a:t>
            </a:r>
            <a:r>
              <a:rPr lang="en-US" err="1">
                <a:ea typeface="+mn-lt"/>
                <a:cs typeface="+mn-lt"/>
              </a:rPr>
              <a:t>niej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energia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uciekała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bezpośrednio</a:t>
            </a:r>
            <a:r>
              <a:rPr lang="en-US">
                <a:ea typeface="+mn-lt"/>
                <a:cs typeface="+mn-lt"/>
              </a:rPr>
              <a:t> w </a:t>
            </a:r>
            <a:r>
              <a:rPr lang="en-US" err="1">
                <a:ea typeface="+mn-lt"/>
                <a:cs typeface="+mn-lt"/>
              </a:rPr>
              <a:t>kosmos</a:t>
            </a:r>
            <a:r>
              <a:rPr lang="en-US">
                <a:ea typeface="+mn-lt"/>
                <a:cs typeface="+mn-lt"/>
              </a:rPr>
              <a:t>. </a:t>
            </a:r>
            <a:br>
              <a:rPr lang="en-US"/>
            </a:br>
            <a:r>
              <a:rPr lang="en-US">
                <a:ea typeface="+mn-lt"/>
                <a:cs typeface="+mn-lt"/>
              </a:rPr>
              <a:t>Jest to </a:t>
            </a:r>
            <a:r>
              <a:rPr lang="en-US" err="1">
                <a:ea typeface="+mn-lt"/>
                <a:cs typeface="+mn-lt"/>
              </a:rPr>
              <a:t>możliwe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jedynie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dzięki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temu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że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większość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tego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promieniowania</a:t>
            </a:r>
            <a:r>
              <a:rPr lang="en-US">
                <a:ea typeface="+mn-lt"/>
                <a:cs typeface="+mn-lt"/>
              </a:rPr>
              <a:t> jest absorbowana 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w </a:t>
            </a:r>
            <a:r>
              <a:rPr lang="en-US" err="1">
                <a:ea typeface="+mn-lt"/>
                <a:cs typeface="+mn-lt"/>
              </a:rPr>
              <a:t>atmosferze</a:t>
            </a:r>
            <a:r>
              <a:rPr lang="en-US">
                <a:ea typeface="+mn-lt"/>
                <a:cs typeface="+mn-lt"/>
              </a:rPr>
              <a:t>, a to, co ucieka, jest emitowane </a:t>
            </a:r>
            <a:br>
              <a:rPr lang="en-US"/>
            </a:br>
            <a:r>
              <a:rPr lang="en-US" err="1">
                <a:ea typeface="+mn-lt"/>
                <a:cs typeface="+mn-lt"/>
              </a:rPr>
              <a:t>na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dużej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wysokości</a:t>
            </a:r>
            <a:r>
              <a:rPr lang="en-US">
                <a:ea typeface="+mn-lt"/>
                <a:cs typeface="+mn-lt"/>
              </a:rPr>
              <a:t>, z </a:t>
            </a:r>
            <a:r>
              <a:rPr lang="en-US" err="1">
                <a:ea typeface="+mn-lt"/>
                <a:cs typeface="+mn-lt"/>
              </a:rPr>
              <a:t>zimniejszych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warstw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atmosfery</a:t>
            </a:r>
            <a:r>
              <a:rPr lang="en-US">
                <a:ea typeface="+mn-lt"/>
                <a:cs typeface="+mn-lt"/>
              </a:rPr>
              <a:t>.</a:t>
            </a:r>
            <a:endParaRPr lang="pl-PL">
              <a:cs typeface="Calibri"/>
            </a:endParaRPr>
          </a:p>
          <a:p>
            <a:pPr marL="0" indent="0">
              <a:buNone/>
            </a:pPr>
            <a:endParaRPr lang="en-US" kern="1200">
              <a:latin typeface="+mn-lt"/>
              <a:cs typeface="Calibri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az 4" descr="Obraz zawierający siedzi, gwiazdka, stół, żywność&#10;&#10;Opis wygenerowany automatycznie">
            <a:extLst>
              <a:ext uri="{FF2B5EF4-FFF2-40B4-BE49-F238E27FC236}">
                <a16:creationId xmlns:a16="http://schemas.microsoft.com/office/drawing/2014/main" id="{E7423AC9-09D4-4F77-9779-34B0FD4D9E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78" r="10759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32389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3A723E-889C-402A-A6CE-5FE0B0CF0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4109" y="357277"/>
            <a:ext cx="5259707" cy="233846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err="1">
                <a:ea typeface="+mj-lt"/>
                <a:cs typeface="+mj-lt"/>
              </a:rPr>
              <a:t>Światowy</a:t>
            </a:r>
            <a:r>
              <a:rPr lang="en-US" sz="3600">
                <a:ea typeface="+mj-lt"/>
                <a:cs typeface="+mj-lt"/>
              </a:rPr>
              <a:t> </a:t>
            </a:r>
            <a:r>
              <a:rPr lang="en-US" sz="3600" err="1">
                <a:ea typeface="+mj-lt"/>
                <a:cs typeface="+mj-lt"/>
              </a:rPr>
              <a:t>rząd</a:t>
            </a:r>
            <a:r>
              <a:rPr lang="en-US" sz="3600">
                <a:ea typeface="+mj-lt"/>
                <a:cs typeface="+mj-lt"/>
              </a:rPr>
              <a:t> </a:t>
            </a:r>
            <a:r>
              <a:rPr lang="en-US" sz="3600" err="1">
                <a:ea typeface="+mj-lt"/>
                <a:cs typeface="+mj-lt"/>
              </a:rPr>
              <a:t>kontroluje</a:t>
            </a:r>
            <a:r>
              <a:rPr lang="en-US" sz="3600">
                <a:ea typeface="+mj-lt"/>
                <a:cs typeface="+mj-lt"/>
              </a:rPr>
              <a:t> </a:t>
            </a:r>
            <a:r>
              <a:rPr lang="en-US" sz="3600" err="1">
                <a:ea typeface="+mj-lt"/>
                <a:cs typeface="+mj-lt"/>
              </a:rPr>
              <a:t>klimat</a:t>
            </a:r>
            <a:r>
              <a:rPr lang="en-US" sz="3600">
                <a:ea typeface="+mj-lt"/>
                <a:cs typeface="+mj-lt"/>
              </a:rPr>
              <a:t> za </a:t>
            </a:r>
            <a:r>
              <a:rPr lang="en-US" sz="3600" err="1">
                <a:ea typeface="+mj-lt"/>
                <a:cs typeface="+mj-lt"/>
              </a:rPr>
              <a:t>pomocą</a:t>
            </a:r>
            <a:r>
              <a:rPr lang="en-US" sz="3600">
                <a:ea typeface="+mj-lt"/>
                <a:cs typeface="+mj-lt"/>
              </a:rPr>
              <a:t> </a:t>
            </a:r>
            <a:r>
              <a:rPr lang="en-US" sz="3600" err="1">
                <a:ea typeface="+mj-lt"/>
                <a:cs typeface="+mj-lt"/>
              </a:rPr>
              <a:t>chemistrails</a:t>
            </a:r>
            <a:r>
              <a:rPr lang="en-US" sz="3600">
                <a:ea typeface="+mj-lt"/>
                <a:cs typeface="+mj-lt"/>
              </a:rPr>
              <a:t>.</a:t>
            </a:r>
            <a:endParaRPr lang="pl-PL" sz="3600" err="1">
              <a:cs typeface="Calibri Light"/>
            </a:endParaRPr>
          </a:p>
          <a:p>
            <a:endParaRPr lang="en-US" sz="3100" kern="1200">
              <a:latin typeface="+mj-lt"/>
              <a:cs typeface="Calibri Light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az 4" descr="Obraz zawierający zewnętrzne, latanie, samolot, dym&#10;&#10;Opis wygenerowany automatycznie">
            <a:extLst>
              <a:ext uri="{FF2B5EF4-FFF2-40B4-BE49-F238E27FC236}">
                <a16:creationId xmlns:a16="http://schemas.microsoft.com/office/drawing/2014/main" id="{596DE498-490E-4BF6-9016-9DDBF0DA78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63" r="3470" b="-1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CD8F71-7BA5-4D5B-8815-B1B5997FC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0012" y="2994555"/>
            <a:ext cx="6105348" cy="34967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buNone/>
            </a:pPr>
            <a:r>
              <a:rPr lang="en-US">
                <a:ea typeface="+mn-lt"/>
                <a:cs typeface="+mn-lt"/>
              </a:rPr>
              <a:t>W </a:t>
            </a:r>
            <a:r>
              <a:rPr lang="en-US" err="1">
                <a:ea typeface="+mn-lt"/>
                <a:cs typeface="+mn-lt"/>
              </a:rPr>
              <a:t>rzeczywistości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coś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takiego</a:t>
            </a:r>
            <a:r>
              <a:rPr lang="en-US">
                <a:ea typeface="+mn-lt"/>
                <a:cs typeface="+mn-lt"/>
              </a:rPr>
              <a:t> jak </a:t>
            </a:r>
            <a:r>
              <a:rPr lang="en-US" err="1">
                <a:ea typeface="+mn-lt"/>
                <a:cs typeface="+mn-lt"/>
              </a:rPr>
              <a:t>chemistrails</a:t>
            </a:r>
            <a:br>
              <a:rPr lang="en-US"/>
            </a:b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nie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istnieje</a:t>
            </a:r>
            <a:r>
              <a:rPr lang="en-US">
                <a:ea typeface="+mn-lt"/>
                <a:cs typeface="+mn-lt"/>
              </a:rPr>
              <a:t>. Jest to </a:t>
            </a:r>
            <a:r>
              <a:rPr lang="en-US" err="1">
                <a:ea typeface="+mn-lt"/>
                <a:cs typeface="+mn-lt"/>
              </a:rPr>
              <a:t>nazwa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stworzona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przez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zwolenników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różnorodnych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teorii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spiskowych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którzy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tym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tym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mianem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określają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smugi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kondensacyjne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lub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naturalnie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występujące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chmury</a:t>
            </a:r>
            <a:r>
              <a:rPr lang="en-US">
                <a:ea typeface="+mn-lt"/>
                <a:cs typeface="+mn-lt"/>
              </a:rPr>
              <a:t>.</a:t>
            </a:r>
            <a:endParaRPr lang="pl-PL">
              <a:cs typeface="Calibri"/>
            </a:endParaRPr>
          </a:p>
          <a:p>
            <a:pPr marL="0" indent="0">
              <a:buNone/>
            </a:pPr>
            <a:endParaRPr lang="en-US" sz="1800" kern="120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5800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Panoramiczny</PresentationFormat>
  <Slides>11</Slides>
  <Notes>0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Zmiany klimatu – fakty, czy mity?</vt:lpstr>
      <vt:lpstr>Czym są zmiany klimatu?</vt:lpstr>
      <vt:lpstr>Mity na temat zmian klimatycznych obalone faktami:</vt:lpstr>
      <vt:lpstr>Dwutlenek węgla emitowany przez człowieka nie ma znaczenia.</vt:lpstr>
      <vt:lpstr> Nie ma dowodów  na wpływ człowieka  na globalne ocieplenie. </vt:lpstr>
      <vt:lpstr>Nawet stopnienie całego lodu na Ziemi nie podniesie poziomu morza.</vt:lpstr>
      <vt:lpstr>Im więcej CO2 tym lepiej dla roślin. </vt:lpstr>
      <vt:lpstr>Efekt cieplarniany  nie istnieje. </vt:lpstr>
      <vt:lpstr>Światowy rząd kontroluje klimat za pomocą chemistrails. </vt:lpstr>
      <vt:lpstr>Źródła:</vt:lpstr>
      <vt:lpstr>Dziękujemy za uwagę!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revision>24</cp:revision>
  <dcterms:created xsi:type="dcterms:W3CDTF">2020-11-18T16:13:00Z</dcterms:created>
  <dcterms:modified xsi:type="dcterms:W3CDTF">2020-11-20T13:37:02Z</dcterms:modified>
</cp:coreProperties>
</file>